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0" r:id="rId3"/>
    <p:sldId id="270" r:id="rId4"/>
    <p:sldId id="261" r:id="rId5"/>
    <p:sldId id="262" r:id="rId6"/>
    <p:sldId id="263" r:id="rId7"/>
    <p:sldId id="264" r:id="rId8"/>
    <p:sldId id="271" r:id="rId9"/>
    <p:sldId id="266" r:id="rId10"/>
    <p:sldId id="269" r:id="rId11"/>
    <p:sldId id="267" r:id="rId12"/>
    <p:sldId id="272" r:id="rId13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156" d="100"/>
          <a:sy n="156" d="100"/>
        </p:scale>
        <p:origin x="-324" y="42"/>
      </p:cViewPr>
      <p:guideLst>
        <p:guide orient="horz" pos="162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#3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0A0DB95-32CE-4BF7-8AC3-764AC0C22153}" type="doc">
      <dgm:prSet loTypeId="urn:microsoft.com/office/officeart/2005/8/layout/cycle7" loCatId="cycle" qsTypeId="urn:microsoft.com/office/officeart/2005/8/quickstyle/simple3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968B2664-B95F-4EEE-A7C0-08A0AED278E7}">
      <dgm:prSet phldrT="[Текст]"/>
      <dgm:spPr/>
      <dgm:t>
        <a:bodyPr/>
        <a:lstStyle/>
        <a:p>
          <a:r>
            <a:rPr lang="ru-RU" b="1" dirty="0" smtClean="0">
              <a:latin typeface="Times New Roman" pitchFamily="18" charset="0"/>
              <a:cs typeface="Times New Roman" pitchFamily="18" charset="0"/>
            </a:rPr>
            <a:t>ЗАГЛАВИЕ, УКАЗЫВАЮЩЕЕ НА КАКОЕ-ЛИБО ЯВЛЕНИЕ ДЕЙСТВИТЕЛЬНОСТИ (ВРЕМЕНА ГОДА)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8D9AE090-1F76-4B84-A0B4-24D619A13E1A}" type="parTrans" cxnId="{C1185D74-7A5C-4F5F-956D-EEC997F9BFD7}">
      <dgm:prSet/>
      <dgm:spPr/>
      <dgm:t>
        <a:bodyPr/>
        <a:lstStyle/>
        <a:p>
          <a:endParaRPr lang="ru-RU"/>
        </a:p>
      </dgm:t>
    </dgm:pt>
    <dgm:pt modelId="{4F92C6A5-9CB0-48D4-90CC-B0F514334370}" type="sibTrans" cxnId="{C1185D74-7A5C-4F5F-956D-EEC997F9BFD7}">
      <dgm:prSet/>
      <dgm:spPr/>
      <dgm:t>
        <a:bodyPr/>
        <a:lstStyle/>
        <a:p>
          <a:endParaRPr lang="ru-RU"/>
        </a:p>
      </dgm:t>
    </dgm:pt>
    <dgm:pt modelId="{32DEF8BC-F21A-41AB-A8D9-D4671BD3BF19}">
      <dgm:prSet phldrT="[Текст]"/>
      <dgm:spPr/>
      <dgm:t>
        <a:bodyPr/>
        <a:lstStyle/>
        <a:p>
          <a:r>
            <a:rPr lang="ru-RU" b="1" dirty="0" smtClean="0">
              <a:latin typeface="Times New Roman" pitchFamily="18" charset="0"/>
              <a:cs typeface="Times New Roman" pitchFamily="18" charset="0"/>
            </a:rPr>
            <a:t>ЖИВОПИСНОЕ ПРОИЗВЕДЕНИЕ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D0BACC20-4EFD-49B5-999D-3A3841209677}" type="parTrans" cxnId="{63124AD6-1A39-49E0-B9D8-91C1AE12C2D0}">
      <dgm:prSet/>
      <dgm:spPr/>
      <dgm:t>
        <a:bodyPr/>
        <a:lstStyle/>
        <a:p>
          <a:endParaRPr lang="ru-RU"/>
        </a:p>
      </dgm:t>
    </dgm:pt>
    <dgm:pt modelId="{684EBC40-0F85-4334-90D8-712CAC79DAA5}" type="sibTrans" cxnId="{63124AD6-1A39-49E0-B9D8-91C1AE12C2D0}">
      <dgm:prSet/>
      <dgm:spPr/>
      <dgm:t>
        <a:bodyPr/>
        <a:lstStyle/>
        <a:p>
          <a:endParaRPr lang="ru-RU"/>
        </a:p>
      </dgm:t>
    </dgm:pt>
    <dgm:pt modelId="{85C39FC4-6DC8-4DFC-B3EF-36AFF958F2C3}">
      <dgm:prSet phldrT="[Текст]"/>
      <dgm:spPr/>
      <dgm:t>
        <a:bodyPr/>
        <a:lstStyle/>
        <a:p>
          <a:r>
            <a:rPr lang="ru-RU" b="1" dirty="0" smtClean="0">
              <a:latin typeface="Times New Roman" pitchFamily="18" charset="0"/>
              <a:cs typeface="Times New Roman" pitchFamily="18" charset="0"/>
            </a:rPr>
            <a:t>ЛИТЕРАТУРНОЕ ПРОИЗВЕДЕНИЕ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14CAC1E5-DBBA-48E6-A36B-1DE11D724A77}" type="parTrans" cxnId="{AC4CECBF-59BA-4C20-98CE-DB20E8C5FAF8}">
      <dgm:prSet/>
      <dgm:spPr/>
      <dgm:t>
        <a:bodyPr/>
        <a:lstStyle/>
        <a:p>
          <a:endParaRPr lang="ru-RU"/>
        </a:p>
      </dgm:t>
    </dgm:pt>
    <dgm:pt modelId="{B744D057-34F2-4434-8C14-2D59344DD79B}" type="sibTrans" cxnId="{AC4CECBF-59BA-4C20-98CE-DB20E8C5FAF8}">
      <dgm:prSet/>
      <dgm:spPr/>
      <dgm:t>
        <a:bodyPr/>
        <a:lstStyle/>
        <a:p>
          <a:endParaRPr lang="ru-RU"/>
        </a:p>
      </dgm:t>
    </dgm:pt>
    <dgm:pt modelId="{6759BF27-D524-49E0-8B4B-E636989F5E08}" type="pres">
      <dgm:prSet presAssocID="{40A0DB95-32CE-4BF7-8AC3-764AC0C22153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F4B775D1-3E30-4667-9E5E-05647F29E8EE}" type="pres">
      <dgm:prSet presAssocID="{968B2664-B95F-4EEE-A7C0-08A0AED278E7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C05E0A0-BA73-4A75-AC4B-9E8415202DC9}" type="pres">
      <dgm:prSet presAssocID="{4F92C6A5-9CB0-48D4-90CC-B0F514334370}" presName="sibTrans" presStyleLbl="sibTrans2D1" presStyleIdx="0" presStyleCnt="3"/>
      <dgm:spPr/>
      <dgm:t>
        <a:bodyPr/>
        <a:lstStyle/>
        <a:p>
          <a:endParaRPr lang="ru-RU"/>
        </a:p>
      </dgm:t>
    </dgm:pt>
    <dgm:pt modelId="{67D5ABBD-2995-4F45-8296-AB5351600410}" type="pres">
      <dgm:prSet presAssocID="{4F92C6A5-9CB0-48D4-90CC-B0F514334370}" presName="connectorText" presStyleLbl="sibTrans2D1" presStyleIdx="0" presStyleCnt="3"/>
      <dgm:spPr/>
      <dgm:t>
        <a:bodyPr/>
        <a:lstStyle/>
        <a:p>
          <a:endParaRPr lang="ru-RU"/>
        </a:p>
      </dgm:t>
    </dgm:pt>
    <dgm:pt modelId="{0B0BD184-2B33-43F3-BC6E-D964D335D548}" type="pres">
      <dgm:prSet presAssocID="{32DEF8BC-F21A-41AB-A8D9-D4671BD3BF19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B97B011-095D-49B8-9332-0120CE2850A6}" type="pres">
      <dgm:prSet presAssocID="{684EBC40-0F85-4334-90D8-712CAC79DAA5}" presName="sibTrans" presStyleLbl="sibTrans2D1" presStyleIdx="1" presStyleCnt="3"/>
      <dgm:spPr/>
      <dgm:t>
        <a:bodyPr/>
        <a:lstStyle/>
        <a:p>
          <a:endParaRPr lang="ru-RU"/>
        </a:p>
      </dgm:t>
    </dgm:pt>
    <dgm:pt modelId="{1CF273E0-B485-4CAC-B366-13A369709BA7}" type="pres">
      <dgm:prSet presAssocID="{684EBC40-0F85-4334-90D8-712CAC79DAA5}" presName="connectorText" presStyleLbl="sibTrans2D1" presStyleIdx="1" presStyleCnt="3"/>
      <dgm:spPr/>
      <dgm:t>
        <a:bodyPr/>
        <a:lstStyle/>
        <a:p>
          <a:endParaRPr lang="ru-RU"/>
        </a:p>
      </dgm:t>
    </dgm:pt>
    <dgm:pt modelId="{7C668C7B-6817-4203-B478-B5305E306C35}" type="pres">
      <dgm:prSet presAssocID="{85C39FC4-6DC8-4DFC-B3EF-36AFF958F2C3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6C20720-5B9D-40B7-AAE8-552F59C86253}" type="pres">
      <dgm:prSet presAssocID="{B744D057-34F2-4434-8C14-2D59344DD79B}" presName="sibTrans" presStyleLbl="sibTrans2D1" presStyleIdx="2" presStyleCnt="3"/>
      <dgm:spPr/>
      <dgm:t>
        <a:bodyPr/>
        <a:lstStyle/>
        <a:p>
          <a:endParaRPr lang="ru-RU"/>
        </a:p>
      </dgm:t>
    </dgm:pt>
    <dgm:pt modelId="{60C19381-09C0-4EAF-A0C5-F66C87FA78DD}" type="pres">
      <dgm:prSet presAssocID="{B744D057-34F2-4434-8C14-2D59344DD79B}" presName="connectorText" presStyleLbl="sibTrans2D1" presStyleIdx="2" presStyleCnt="3"/>
      <dgm:spPr/>
      <dgm:t>
        <a:bodyPr/>
        <a:lstStyle/>
        <a:p>
          <a:endParaRPr lang="ru-RU"/>
        </a:p>
      </dgm:t>
    </dgm:pt>
  </dgm:ptLst>
  <dgm:cxnLst>
    <dgm:cxn modelId="{E9D5F62B-BF6D-4B8C-88C8-157B755E40AA}" type="presOf" srcId="{684EBC40-0F85-4334-90D8-712CAC79DAA5}" destId="{4B97B011-095D-49B8-9332-0120CE2850A6}" srcOrd="0" destOrd="0" presId="urn:microsoft.com/office/officeart/2005/8/layout/cycle7"/>
    <dgm:cxn modelId="{38F133C1-36B1-418D-8744-23C2227FC1C5}" type="presOf" srcId="{B744D057-34F2-4434-8C14-2D59344DD79B}" destId="{60C19381-09C0-4EAF-A0C5-F66C87FA78DD}" srcOrd="1" destOrd="0" presId="urn:microsoft.com/office/officeart/2005/8/layout/cycle7"/>
    <dgm:cxn modelId="{56A22E5F-64D5-48BC-8E49-D88542F2AA19}" type="presOf" srcId="{32DEF8BC-F21A-41AB-A8D9-D4671BD3BF19}" destId="{0B0BD184-2B33-43F3-BC6E-D964D335D548}" srcOrd="0" destOrd="0" presId="urn:microsoft.com/office/officeart/2005/8/layout/cycle7"/>
    <dgm:cxn modelId="{B6EA01BC-E6F5-48B2-AB5F-7CD410CEC39C}" type="presOf" srcId="{4F92C6A5-9CB0-48D4-90CC-B0F514334370}" destId="{9C05E0A0-BA73-4A75-AC4B-9E8415202DC9}" srcOrd="0" destOrd="0" presId="urn:microsoft.com/office/officeart/2005/8/layout/cycle7"/>
    <dgm:cxn modelId="{B2304B71-B2C1-4D72-8D6E-9F6AA39C207F}" type="presOf" srcId="{40A0DB95-32CE-4BF7-8AC3-764AC0C22153}" destId="{6759BF27-D524-49E0-8B4B-E636989F5E08}" srcOrd="0" destOrd="0" presId="urn:microsoft.com/office/officeart/2005/8/layout/cycle7"/>
    <dgm:cxn modelId="{D0E0AA0C-8186-4C50-8CF5-D25FEF3ED491}" type="presOf" srcId="{B744D057-34F2-4434-8C14-2D59344DD79B}" destId="{E6C20720-5B9D-40B7-AAE8-552F59C86253}" srcOrd="0" destOrd="0" presId="urn:microsoft.com/office/officeart/2005/8/layout/cycle7"/>
    <dgm:cxn modelId="{AC4CECBF-59BA-4C20-98CE-DB20E8C5FAF8}" srcId="{40A0DB95-32CE-4BF7-8AC3-764AC0C22153}" destId="{85C39FC4-6DC8-4DFC-B3EF-36AFF958F2C3}" srcOrd="2" destOrd="0" parTransId="{14CAC1E5-DBBA-48E6-A36B-1DE11D724A77}" sibTransId="{B744D057-34F2-4434-8C14-2D59344DD79B}"/>
    <dgm:cxn modelId="{C1185D74-7A5C-4F5F-956D-EEC997F9BFD7}" srcId="{40A0DB95-32CE-4BF7-8AC3-764AC0C22153}" destId="{968B2664-B95F-4EEE-A7C0-08A0AED278E7}" srcOrd="0" destOrd="0" parTransId="{8D9AE090-1F76-4B84-A0B4-24D619A13E1A}" sibTransId="{4F92C6A5-9CB0-48D4-90CC-B0F514334370}"/>
    <dgm:cxn modelId="{63124AD6-1A39-49E0-B9D8-91C1AE12C2D0}" srcId="{40A0DB95-32CE-4BF7-8AC3-764AC0C22153}" destId="{32DEF8BC-F21A-41AB-A8D9-D4671BD3BF19}" srcOrd="1" destOrd="0" parTransId="{D0BACC20-4EFD-49B5-999D-3A3841209677}" sibTransId="{684EBC40-0F85-4334-90D8-712CAC79DAA5}"/>
    <dgm:cxn modelId="{B9FF3E11-B94B-4E9B-B709-074F412EF251}" type="presOf" srcId="{85C39FC4-6DC8-4DFC-B3EF-36AFF958F2C3}" destId="{7C668C7B-6817-4203-B478-B5305E306C35}" srcOrd="0" destOrd="0" presId="urn:microsoft.com/office/officeart/2005/8/layout/cycle7"/>
    <dgm:cxn modelId="{70058235-8773-4E0B-AE3D-90AA254D9EB3}" type="presOf" srcId="{684EBC40-0F85-4334-90D8-712CAC79DAA5}" destId="{1CF273E0-B485-4CAC-B366-13A369709BA7}" srcOrd="1" destOrd="0" presId="urn:microsoft.com/office/officeart/2005/8/layout/cycle7"/>
    <dgm:cxn modelId="{388D6B05-6AC8-47B8-A5C2-0E8F68C601FB}" type="presOf" srcId="{968B2664-B95F-4EEE-A7C0-08A0AED278E7}" destId="{F4B775D1-3E30-4667-9E5E-05647F29E8EE}" srcOrd="0" destOrd="0" presId="urn:microsoft.com/office/officeart/2005/8/layout/cycle7"/>
    <dgm:cxn modelId="{02706A77-0BF6-4B0F-95CF-9EF609FBAA37}" type="presOf" srcId="{4F92C6A5-9CB0-48D4-90CC-B0F514334370}" destId="{67D5ABBD-2995-4F45-8296-AB5351600410}" srcOrd="1" destOrd="0" presId="urn:microsoft.com/office/officeart/2005/8/layout/cycle7"/>
    <dgm:cxn modelId="{B7E5CD04-B58E-40EE-8DC3-1C7E2DB23F1B}" type="presParOf" srcId="{6759BF27-D524-49E0-8B4B-E636989F5E08}" destId="{F4B775D1-3E30-4667-9E5E-05647F29E8EE}" srcOrd="0" destOrd="0" presId="urn:microsoft.com/office/officeart/2005/8/layout/cycle7"/>
    <dgm:cxn modelId="{A9DAD430-F501-445F-8915-DC8E6D166896}" type="presParOf" srcId="{6759BF27-D524-49E0-8B4B-E636989F5E08}" destId="{9C05E0A0-BA73-4A75-AC4B-9E8415202DC9}" srcOrd="1" destOrd="0" presId="urn:microsoft.com/office/officeart/2005/8/layout/cycle7"/>
    <dgm:cxn modelId="{E9CD8F24-FF3E-45A2-BE16-38216C0DC21E}" type="presParOf" srcId="{9C05E0A0-BA73-4A75-AC4B-9E8415202DC9}" destId="{67D5ABBD-2995-4F45-8296-AB5351600410}" srcOrd="0" destOrd="0" presId="urn:microsoft.com/office/officeart/2005/8/layout/cycle7"/>
    <dgm:cxn modelId="{542ADF31-67DB-450B-B4FF-2C4B44677B5A}" type="presParOf" srcId="{6759BF27-D524-49E0-8B4B-E636989F5E08}" destId="{0B0BD184-2B33-43F3-BC6E-D964D335D548}" srcOrd="2" destOrd="0" presId="urn:microsoft.com/office/officeart/2005/8/layout/cycle7"/>
    <dgm:cxn modelId="{DEB6F8BB-BF61-4761-B7F6-EF6999E84BC7}" type="presParOf" srcId="{6759BF27-D524-49E0-8B4B-E636989F5E08}" destId="{4B97B011-095D-49B8-9332-0120CE2850A6}" srcOrd="3" destOrd="0" presId="urn:microsoft.com/office/officeart/2005/8/layout/cycle7"/>
    <dgm:cxn modelId="{4DCFFB36-688F-4626-93FC-96F136493813}" type="presParOf" srcId="{4B97B011-095D-49B8-9332-0120CE2850A6}" destId="{1CF273E0-B485-4CAC-B366-13A369709BA7}" srcOrd="0" destOrd="0" presId="urn:microsoft.com/office/officeart/2005/8/layout/cycle7"/>
    <dgm:cxn modelId="{0A712924-4FA3-4201-96B0-A6B1D672417A}" type="presParOf" srcId="{6759BF27-D524-49E0-8B4B-E636989F5E08}" destId="{7C668C7B-6817-4203-B478-B5305E306C35}" srcOrd="4" destOrd="0" presId="urn:microsoft.com/office/officeart/2005/8/layout/cycle7"/>
    <dgm:cxn modelId="{C12AC61A-987E-4F21-881E-D4BC13BD85B1}" type="presParOf" srcId="{6759BF27-D524-49E0-8B4B-E636989F5E08}" destId="{E6C20720-5B9D-40B7-AAE8-552F59C86253}" srcOrd="5" destOrd="0" presId="urn:microsoft.com/office/officeart/2005/8/layout/cycle7"/>
    <dgm:cxn modelId="{509E14C9-89B9-4254-8BA6-255B011A1B7F}" type="presParOf" srcId="{E6C20720-5B9D-40B7-AAE8-552F59C86253}" destId="{60C19381-09C0-4EAF-A0C5-F66C87FA78DD}" srcOrd="0" destOrd="0" presId="urn:microsoft.com/office/officeart/2005/8/layout/cycle7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26599689-B5AF-4605-A66D-2CBBB9585AC1}" type="doc">
      <dgm:prSet loTypeId="urn:microsoft.com/office/officeart/2005/8/layout/vList6" loCatId="list" qsTypeId="urn:microsoft.com/office/officeart/2005/8/quickstyle/3d1" qsCatId="3D" csTypeId="urn:microsoft.com/office/officeart/2005/8/colors/colorful1#3" csCatId="colorful" phldr="1"/>
      <dgm:spPr/>
      <dgm:t>
        <a:bodyPr/>
        <a:lstStyle/>
        <a:p>
          <a:endParaRPr lang="ru-RU"/>
        </a:p>
      </dgm:t>
    </dgm:pt>
    <dgm:pt modelId="{C67835F6-80B4-451D-9094-442EB408DF56}">
      <dgm:prSet phldrT="[Текст]"/>
      <dgm:spPr/>
      <dgm:t>
        <a:bodyPr/>
        <a:lstStyle/>
        <a:p>
          <a:r>
            <a:rPr lang="ru-RU" b="1" dirty="0" smtClean="0">
              <a:ln w="10541" cmpd="sng">
                <a:prstDash val="solid"/>
              </a:ln>
              <a:latin typeface="Times New Roman" pitchFamily="18" charset="0"/>
              <a:cs typeface="Times New Roman" pitchFamily="18" charset="0"/>
            </a:rPr>
            <a:t>СЮЖЕТ ЗАИМСТВОВАН ИЗ ЛИТЕРАТУРНОГО ПРОИЗВЕДЕНИЯ</a:t>
          </a:r>
          <a:endParaRPr lang="ru-RU" dirty="0"/>
        </a:p>
      </dgm:t>
    </dgm:pt>
    <dgm:pt modelId="{D4738476-CFC1-43C4-846F-1159FE8379B9}" type="parTrans" cxnId="{FF06C484-9BD8-4E01-A5EB-73A1689CA598}">
      <dgm:prSet/>
      <dgm:spPr/>
      <dgm:t>
        <a:bodyPr/>
        <a:lstStyle/>
        <a:p>
          <a:endParaRPr lang="ru-RU"/>
        </a:p>
      </dgm:t>
    </dgm:pt>
    <dgm:pt modelId="{00C8AD3D-8F5A-43D2-8E48-B26271908BED}" type="sibTrans" cxnId="{FF06C484-9BD8-4E01-A5EB-73A1689CA598}">
      <dgm:prSet/>
      <dgm:spPr/>
      <dgm:t>
        <a:bodyPr/>
        <a:lstStyle/>
        <a:p>
          <a:endParaRPr lang="ru-RU"/>
        </a:p>
      </dgm:t>
    </dgm:pt>
    <dgm:pt modelId="{BB5C3B96-1B35-4752-8F59-A2CE8E9552F2}">
      <dgm:prSet phldrT="[Текст]"/>
      <dgm:spPr/>
      <dgm:t>
        <a:bodyPr/>
        <a:lstStyle/>
        <a:p>
          <a:r>
            <a:rPr lang="ru-RU" b="1" smtClean="0">
              <a:ln w="10541" cmpd="sng">
                <a:prstDash val="solid"/>
              </a:ln>
              <a:latin typeface="Times New Roman" pitchFamily="18" charset="0"/>
              <a:cs typeface="Times New Roman" pitchFamily="18" charset="0"/>
            </a:rPr>
            <a:t>ЛУИ ДАКЕН «КУКУШКА» </a:t>
          </a:r>
          <a:endParaRPr lang="ru-RU" dirty="0"/>
        </a:p>
      </dgm:t>
    </dgm:pt>
    <dgm:pt modelId="{54CBCBA6-70E9-459A-8A13-75CFA303AD4C}" type="parTrans" cxnId="{3BFC5B5C-3016-4FC0-AA59-11D5F11053FF}">
      <dgm:prSet/>
      <dgm:spPr/>
      <dgm:t>
        <a:bodyPr/>
        <a:lstStyle/>
        <a:p>
          <a:endParaRPr lang="ru-RU"/>
        </a:p>
      </dgm:t>
    </dgm:pt>
    <dgm:pt modelId="{FFF89C95-DFDD-4279-8DDD-F3EC0C5EDCBB}" type="sibTrans" cxnId="{3BFC5B5C-3016-4FC0-AA59-11D5F11053FF}">
      <dgm:prSet/>
      <dgm:spPr/>
      <dgm:t>
        <a:bodyPr/>
        <a:lstStyle/>
        <a:p>
          <a:endParaRPr lang="ru-RU"/>
        </a:p>
      </dgm:t>
    </dgm:pt>
    <dgm:pt modelId="{8037C071-6B17-4100-BB94-48E3D1928438}">
      <dgm:prSet phldrT="[Текст]"/>
      <dgm:spPr/>
      <dgm:t>
        <a:bodyPr/>
        <a:lstStyle/>
        <a:p>
          <a:r>
            <a:rPr lang="ru-RU" b="1" smtClean="0">
              <a:ln w="10541" cmpd="sng">
                <a:prstDash val="solid"/>
              </a:ln>
              <a:latin typeface="Times New Roman" pitchFamily="18" charset="0"/>
              <a:cs typeface="Times New Roman" pitchFamily="18" charset="0"/>
            </a:rPr>
            <a:t>П. И ЧАЙКОВСКИЙ «МАРШ ДЕРЕВЯНЫХ СОЛДАТИКОВ» </a:t>
          </a:r>
          <a:endParaRPr lang="ru-RU" dirty="0"/>
        </a:p>
      </dgm:t>
    </dgm:pt>
    <dgm:pt modelId="{831FE747-6F98-4B18-B5CF-98211F567D88}" type="parTrans" cxnId="{3EDB95D1-CD0E-41A7-AC10-15EFEEFFF65F}">
      <dgm:prSet/>
      <dgm:spPr/>
      <dgm:t>
        <a:bodyPr/>
        <a:lstStyle/>
        <a:p>
          <a:endParaRPr lang="ru-RU"/>
        </a:p>
      </dgm:t>
    </dgm:pt>
    <dgm:pt modelId="{80DB3273-4B10-43F7-86E3-406717E1DA3B}" type="sibTrans" cxnId="{3EDB95D1-CD0E-41A7-AC10-15EFEEFFF65F}">
      <dgm:prSet/>
      <dgm:spPr/>
      <dgm:t>
        <a:bodyPr/>
        <a:lstStyle/>
        <a:p>
          <a:endParaRPr lang="ru-RU"/>
        </a:p>
      </dgm:t>
    </dgm:pt>
    <dgm:pt modelId="{437BCAC6-BC56-4D7B-8EFB-1D0F41B9C1E9}" type="pres">
      <dgm:prSet presAssocID="{26599689-B5AF-4605-A66D-2CBBB9585AC1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A15A801C-AF31-4EF7-9434-4ACCA9762DEE}" type="pres">
      <dgm:prSet presAssocID="{C67835F6-80B4-451D-9094-442EB408DF56}" presName="linNode" presStyleCnt="0"/>
      <dgm:spPr/>
    </dgm:pt>
    <dgm:pt modelId="{7CD87C8C-675C-4DF0-91CC-02ACE5BE0A2E}" type="pres">
      <dgm:prSet presAssocID="{C67835F6-80B4-451D-9094-442EB408DF56}" presName="parentShp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3B1BC38-5F16-4D53-A516-E29B847CA97A}" type="pres">
      <dgm:prSet presAssocID="{C67835F6-80B4-451D-9094-442EB408DF56}" presName="childShp" presStyleLbl="bgAccFollowNode1" presStyleIdx="0" presStyleCnt="1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F06C484-9BD8-4E01-A5EB-73A1689CA598}" srcId="{26599689-B5AF-4605-A66D-2CBBB9585AC1}" destId="{C67835F6-80B4-451D-9094-442EB408DF56}" srcOrd="0" destOrd="0" parTransId="{D4738476-CFC1-43C4-846F-1159FE8379B9}" sibTransId="{00C8AD3D-8F5A-43D2-8E48-B26271908BED}"/>
    <dgm:cxn modelId="{3EDB95D1-CD0E-41A7-AC10-15EFEEFFF65F}" srcId="{C67835F6-80B4-451D-9094-442EB408DF56}" destId="{8037C071-6B17-4100-BB94-48E3D1928438}" srcOrd="1" destOrd="0" parTransId="{831FE747-6F98-4B18-B5CF-98211F567D88}" sibTransId="{80DB3273-4B10-43F7-86E3-406717E1DA3B}"/>
    <dgm:cxn modelId="{CAF60C9D-4FE8-4B59-BA15-9F54A94487D4}" type="presOf" srcId="{8037C071-6B17-4100-BB94-48E3D1928438}" destId="{63B1BC38-5F16-4D53-A516-E29B847CA97A}" srcOrd="0" destOrd="1" presId="urn:microsoft.com/office/officeart/2005/8/layout/vList6"/>
    <dgm:cxn modelId="{3BFC5B5C-3016-4FC0-AA59-11D5F11053FF}" srcId="{C67835F6-80B4-451D-9094-442EB408DF56}" destId="{BB5C3B96-1B35-4752-8F59-A2CE8E9552F2}" srcOrd="0" destOrd="0" parTransId="{54CBCBA6-70E9-459A-8A13-75CFA303AD4C}" sibTransId="{FFF89C95-DFDD-4279-8DDD-F3EC0C5EDCBB}"/>
    <dgm:cxn modelId="{DD299826-D391-463F-A09A-B57B58480114}" type="presOf" srcId="{BB5C3B96-1B35-4752-8F59-A2CE8E9552F2}" destId="{63B1BC38-5F16-4D53-A516-E29B847CA97A}" srcOrd="0" destOrd="0" presId="urn:microsoft.com/office/officeart/2005/8/layout/vList6"/>
    <dgm:cxn modelId="{E03D50DD-D335-4BA4-9216-293456B203C3}" type="presOf" srcId="{C67835F6-80B4-451D-9094-442EB408DF56}" destId="{7CD87C8C-675C-4DF0-91CC-02ACE5BE0A2E}" srcOrd="0" destOrd="0" presId="urn:microsoft.com/office/officeart/2005/8/layout/vList6"/>
    <dgm:cxn modelId="{2B07BA49-5CC0-4F13-971C-D3AAE1712B70}" type="presOf" srcId="{26599689-B5AF-4605-A66D-2CBBB9585AC1}" destId="{437BCAC6-BC56-4D7B-8EFB-1D0F41B9C1E9}" srcOrd="0" destOrd="0" presId="urn:microsoft.com/office/officeart/2005/8/layout/vList6"/>
    <dgm:cxn modelId="{B766915C-9EAC-4EF5-A512-E5165FBE0DC5}" type="presParOf" srcId="{437BCAC6-BC56-4D7B-8EFB-1D0F41B9C1E9}" destId="{A15A801C-AF31-4EF7-9434-4ACCA9762DEE}" srcOrd="0" destOrd="0" presId="urn:microsoft.com/office/officeart/2005/8/layout/vList6"/>
    <dgm:cxn modelId="{6DD74E98-D020-466F-9AD0-81F82A806AE2}" type="presParOf" srcId="{A15A801C-AF31-4EF7-9434-4ACCA9762DEE}" destId="{7CD87C8C-675C-4DF0-91CC-02ACE5BE0A2E}" srcOrd="0" destOrd="0" presId="urn:microsoft.com/office/officeart/2005/8/layout/vList6"/>
    <dgm:cxn modelId="{06B45D0B-0EB5-4F8E-9BE5-50DA7CF61794}" type="presParOf" srcId="{A15A801C-AF31-4EF7-9434-4ACCA9762DEE}" destId="{63B1BC38-5F16-4D53-A516-E29B847CA97A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AFA19DB-30B0-43AD-BB13-7E2D63B5B055}" type="doc">
      <dgm:prSet loTypeId="urn:microsoft.com/office/officeart/2005/8/layout/cycle8" loCatId="cycle" qsTypeId="urn:microsoft.com/office/officeart/2005/8/quickstyle/simple3" qsCatId="simple" csTypeId="urn:microsoft.com/office/officeart/2005/8/colors/colorful5" csCatId="colorful" phldr="1"/>
      <dgm:spPr/>
    </dgm:pt>
    <dgm:pt modelId="{526B036F-0D79-4960-83C9-C5C9B87547B7}">
      <dgm:prSet phldrT="[Текст]"/>
      <dgm:spPr/>
      <dgm:t>
        <a:bodyPr/>
        <a:lstStyle/>
        <a:p>
          <a:r>
            <a:rPr lang="ru-RU" b="1" dirty="0" smtClean="0">
              <a:latin typeface="Times New Roman" pitchFamily="18" charset="0"/>
              <a:cs typeface="Times New Roman" pitchFamily="18" charset="0"/>
            </a:rPr>
            <a:t>ПОДРОБНЫЙ ПЕРЕСКАЗ КАЖДОГО ЭПИЗОДА ПРОИЗВЕДЕНИЯ</a:t>
          </a:r>
          <a:endParaRPr lang="ru-RU" b="1" dirty="0">
            <a:latin typeface="Times New Roman" pitchFamily="18" charset="0"/>
            <a:cs typeface="Times New Roman" pitchFamily="18" charset="0"/>
          </a:endParaRPr>
        </a:p>
      </dgm:t>
    </dgm:pt>
    <dgm:pt modelId="{87D31D44-E8C6-4203-AEAE-215B683F4DE0}" type="parTrans" cxnId="{4A5CC3C2-5F6B-4EDF-964D-6599BB6E9B99}">
      <dgm:prSet/>
      <dgm:spPr/>
      <dgm:t>
        <a:bodyPr/>
        <a:lstStyle/>
        <a:p>
          <a:endParaRPr lang="ru-RU"/>
        </a:p>
      </dgm:t>
    </dgm:pt>
    <dgm:pt modelId="{9B1FD4E1-0DDC-4C88-B0C9-937AE4394FFD}" type="sibTrans" cxnId="{4A5CC3C2-5F6B-4EDF-964D-6599BB6E9B99}">
      <dgm:prSet/>
      <dgm:spPr/>
      <dgm:t>
        <a:bodyPr/>
        <a:lstStyle/>
        <a:p>
          <a:endParaRPr lang="ru-RU"/>
        </a:p>
      </dgm:t>
    </dgm:pt>
    <dgm:pt modelId="{9D2D108C-9B55-4F6D-83A6-9FCDE64FE6F4}">
      <dgm:prSet phldrT="[Текст]"/>
      <dgm:spPr/>
      <dgm:t>
        <a:bodyPr/>
        <a:lstStyle/>
        <a:p>
          <a:r>
            <a:rPr lang="ru-RU" b="1" dirty="0" smtClean="0">
              <a:latin typeface="Times New Roman" pitchFamily="18" charset="0"/>
              <a:cs typeface="Times New Roman" pitchFamily="18" charset="0"/>
            </a:rPr>
            <a:t>КАРТИННАЯ ПРОГРАММНОСТЬ  ОТСУТСТВУЕТ, СЮЖЕТНАЯ МУЗЫКА РИСУЕТ 1 ОБРАЗ</a:t>
          </a:r>
          <a:endParaRPr lang="ru-RU" b="1" dirty="0">
            <a:latin typeface="Times New Roman" pitchFamily="18" charset="0"/>
            <a:cs typeface="Times New Roman" pitchFamily="18" charset="0"/>
          </a:endParaRPr>
        </a:p>
      </dgm:t>
    </dgm:pt>
    <dgm:pt modelId="{0DA108C2-14B3-482D-8F40-0395FB8D85C3}" type="parTrans" cxnId="{4F7F98C2-807E-4D85-86C5-AB70887B9473}">
      <dgm:prSet/>
      <dgm:spPr/>
      <dgm:t>
        <a:bodyPr/>
        <a:lstStyle/>
        <a:p>
          <a:endParaRPr lang="ru-RU"/>
        </a:p>
      </dgm:t>
    </dgm:pt>
    <dgm:pt modelId="{545AD636-5FBE-47B3-9EEC-CD7A489FD8F1}" type="sibTrans" cxnId="{4F7F98C2-807E-4D85-86C5-AB70887B9473}">
      <dgm:prSet/>
      <dgm:spPr/>
      <dgm:t>
        <a:bodyPr/>
        <a:lstStyle/>
        <a:p>
          <a:endParaRPr lang="ru-RU"/>
        </a:p>
      </dgm:t>
    </dgm:pt>
    <dgm:pt modelId="{16CE5B44-598B-40C7-B78F-4546A096C06A}">
      <dgm:prSet phldrT="[Текст]"/>
      <dgm:spPr/>
      <dgm:t>
        <a:bodyPr/>
        <a:lstStyle/>
        <a:p>
          <a:r>
            <a:rPr lang="ru-RU" b="1" dirty="0" smtClean="0">
              <a:latin typeface="Times New Roman" pitchFamily="18" charset="0"/>
              <a:cs typeface="Times New Roman" pitchFamily="18" charset="0"/>
            </a:rPr>
            <a:t>УКАЗАНИЕ ЛИТЕРАТУРНОГО ИСТОЧНИКА</a:t>
          </a:r>
          <a:endParaRPr lang="ru-RU" b="1" dirty="0">
            <a:latin typeface="Times New Roman" pitchFamily="18" charset="0"/>
            <a:cs typeface="Times New Roman" pitchFamily="18" charset="0"/>
          </a:endParaRPr>
        </a:p>
      </dgm:t>
    </dgm:pt>
    <dgm:pt modelId="{E8AF0C9D-0FD9-40B6-8C4B-C67467048E2C}" type="parTrans" cxnId="{00481211-9FD8-4681-9E88-21DF5C9110A6}">
      <dgm:prSet/>
      <dgm:spPr/>
      <dgm:t>
        <a:bodyPr/>
        <a:lstStyle/>
        <a:p>
          <a:endParaRPr lang="ru-RU"/>
        </a:p>
      </dgm:t>
    </dgm:pt>
    <dgm:pt modelId="{BC77AC05-90CF-4712-B9F4-8365E0001AE3}" type="sibTrans" cxnId="{00481211-9FD8-4681-9E88-21DF5C9110A6}">
      <dgm:prSet/>
      <dgm:spPr/>
      <dgm:t>
        <a:bodyPr/>
        <a:lstStyle/>
        <a:p>
          <a:endParaRPr lang="ru-RU"/>
        </a:p>
      </dgm:t>
    </dgm:pt>
    <dgm:pt modelId="{4B718114-941B-48E2-AE2B-239A708076CC}" type="pres">
      <dgm:prSet presAssocID="{6AFA19DB-30B0-43AD-BB13-7E2D63B5B055}" presName="compositeShape" presStyleCnt="0">
        <dgm:presLayoutVars>
          <dgm:chMax val="7"/>
          <dgm:dir/>
          <dgm:resizeHandles val="exact"/>
        </dgm:presLayoutVars>
      </dgm:prSet>
      <dgm:spPr/>
    </dgm:pt>
    <dgm:pt modelId="{76FC6E09-38E8-4660-A68D-7C389BA328CF}" type="pres">
      <dgm:prSet presAssocID="{6AFA19DB-30B0-43AD-BB13-7E2D63B5B055}" presName="wedge1" presStyleLbl="node1" presStyleIdx="0" presStyleCnt="3"/>
      <dgm:spPr/>
      <dgm:t>
        <a:bodyPr/>
        <a:lstStyle/>
        <a:p>
          <a:endParaRPr lang="ru-RU"/>
        </a:p>
      </dgm:t>
    </dgm:pt>
    <dgm:pt modelId="{6B68B12A-90BC-4C36-8BE3-0F3C658CF456}" type="pres">
      <dgm:prSet presAssocID="{6AFA19DB-30B0-43AD-BB13-7E2D63B5B055}" presName="dummy1a" presStyleCnt="0"/>
      <dgm:spPr/>
    </dgm:pt>
    <dgm:pt modelId="{DC476FFB-7C7E-4E7A-8C9E-C7AE57242ABB}" type="pres">
      <dgm:prSet presAssocID="{6AFA19DB-30B0-43AD-BB13-7E2D63B5B055}" presName="dummy1b" presStyleCnt="0"/>
      <dgm:spPr/>
    </dgm:pt>
    <dgm:pt modelId="{845DB27E-6DF1-4169-A543-E91B2AB0941E}" type="pres">
      <dgm:prSet presAssocID="{6AFA19DB-30B0-43AD-BB13-7E2D63B5B055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DFCB673-FCA0-4FE1-9394-AE3B3D1AECD9}" type="pres">
      <dgm:prSet presAssocID="{6AFA19DB-30B0-43AD-BB13-7E2D63B5B055}" presName="wedge2" presStyleLbl="node1" presStyleIdx="1" presStyleCnt="3"/>
      <dgm:spPr/>
      <dgm:t>
        <a:bodyPr/>
        <a:lstStyle/>
        <a:p>
          <a:endParaRPr lang="ru-RU"/>
        </a:p>
      </dgm:t>
    </dgm:pt>
    <dgm:pt modelId="{398A0CED-A1FF-444A-9443-C6007C33E866}" type="pres">
      <dgm:prSet presAssocID="{6AFA19DB-30B0-43AD-BB13-7E2D63B5B055}" presName="dummy2a" presStyleCnt="0"/>
      <dgm:spPr/>
    </dgm:pt>
    <dgm:pt modelId="{EBAC8BDF-01DE-4402-AD1E-8E912937B56E}" type="pres">
      <dgm:prSet presAssocID="{6AFA19DB-30B0-43AD-BB13-7E2D63B5B055}" presName="dummy2b" presStyleCnt="0"/>
      <dgm:spPr/>
    </dgm:pt>
    <dgm:pt modelId="{BC24C891-E4A5-48D0-9D99-EFB8A5A2832F}" type="pres">
      <dgm:prSet presAssocID="{6AFA19DB-30B0-43AD-BB13-7E2D63B5B055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5920133-3102-4006-B090-CD7B8EDD2721}" type="pres">
      <dgm:prSet presAssocID="{6AFA19DB-30B0-43AD-BB13-7E2D63B5B055}" presName="wedge3" presStyleLbl="node1" presStyleIdx="2" presStyleCnt="3"/>
      <dgm:spPr/>
      <dgm:t>
        <a:bodyPr/>
        <a:lstStyle/>
        <a:p>
          <a:endParaRPr lang="ru-RU"/>
        </a:p>
      </dgm:t>
    </dgm:pt>
    <dgm:pt modelId="{6B6F9BA7-A15D-4D8C-82FF-8AE3579DC00D}" type="pres">
      <dgm:prSet presAssocID="{6AFA19DB-30B0-43AD-BB13-7E2D63B5B055}" presName="dummy3a" presStyleCnt="0"/>
      <dgm:spPr/>
    </dgm:pt>
    <dgm:pt modelId="{8FBE1C9D-2FC4-4E9D-AEAE-39683DA42A0E}" type="pres">
      <dgm:prSet presAssocID="{6AFA19DB-30B0-43AD-BB13-7E2D63B5B055}" presName="dummy3b" presStyleCnt="0"/>
      <dgm:spPr/>
    </dgm:pt>
    <dgm:pt modelId="{7B365DEC-D11A-436F-B0A4-555A9CC5E6F9}" type="pres">
      <dgm:prSet presAssocID="{6AFA19DB-30B0-43AD-BB13-7E2D63B5B055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D865BE6-FFEF-4CB4-9DB7-154D0B97076D}" type="pres">
      <dgm:prSet presAssocID="{9B1FD4E1-0DDC-4C88-B0C9-937AE4394FFD}" presName="arrowWedge1" presStyleLbl="fgSibTrans2D1" presStyleIdx="0" presStyleCnt="3"/>
      <dgm:spPr/>
    </dgm:pt>
    <dgm:pt modelId="{3114AE98-16B7-44FD-9FCD-D9D14B3F2373}" type="pres">
      <dgm:prSet presAssocID="{545AD636-5FBE-47B3-9EEC-CD7A489FD8F1}" presName="arrowWedge2" presStyleLbl="fgSibTrans2D1" presStyleIdx="1" presStyleCnt="3"/>
      <dgm:spPr/>
    </dgm:pt>
    <dgm:pt modelId="{E4C75957-77E2-462A-A5C9-A6F70AFB04BD}" type="pres">
      <dgm:prSet presAssocID="{BC77AC05-90CF-4712-B9F4-8365E0001AE3}" presName="arrowWedge3" presStyleLbl="fgSibTrans2D1" presStyleIdx="2" presStyleCnt="3"/>
      <dgm:spPr/>
    </dgm:pt>
  </dgm:ptLst>
  <dgm:cxnLst>
    <dgm:cxn modelId="{C1CC4793-A57F-4FB4-A9EB-3243A08FB42F}" type="presOf" srcId="{16CE5B44-598B-40C7-B78F-4546A096C06A}" destId="{7B365DEC-D11A-436F-B0A4-555A9CC5E6F9}" srcOrd="1" destOrd="0" presId="urn:microsoft.com/office/officeart/2005/8/layout/cycle8"/>
    <dgm:cxn modelId="{4A5CC3C2-5F6B-4EDF-964D-6599BB6E9B99}" srcId="{6AFA19DB-30B0-43AD-BB13-7E2D63B5B055}" destId="{526B036F-0D79-4960-83C9-C5C9B87547B7}" srcOrd="0" destOrd="0" parTransId="{87D31D44-E8C6-4203-AEAE-215B683F4DE0}" sibTransId="{9B1FD4E1-0DDC-4C88-B0C9-937AE4394FFD}"/>
    <dgm:cxn modelId="{00481211-9FD8-4681-9E88-21DF5C9110A6}" srcId="{6AFA19DB-30B0-43AD-BB13-7E2D63B5B055}" destId="{16CE5B44-598B-40C7-B78F-4546A096C06A}" srcOrd="2" destOrd="0" parTransId="{E8AF0C9D-0FD9-40B6-8C4B-C67467048E2C}" sibTransId="{BC77AC05-90CF-4712-B9F4-8365E0001AE3}"/>
    <dgm:cxn modelId="{5598DB06-62FF-444A-8BFC-5321184FC5A8}" type="presOf" srcId="{526B036F-0D79-4960-83C9-C5C9B87547B7}" destId="{845DB27E-6DF1-4169-A543-E91B2AB0941E}" srcOrd="1" destOrd="0" presId="urn:microsoft.com/office/officeart/2005/8/layout/cycle8"/>
    <dgm:cxn modelId="{6DD46748-8CA6-4A43-A728-9B7A76C68D51}" type="presOf" srcId="{6AFA19DB-30B0-43AD-BB13-7E2D63B5B055}" destId="{4B718114-941B-48E2-AE2B-239A708076CC}" srcOrd="0" destOrd="0" presId="urn:microsoft.com/office/officeart/2005/8/layout/cycle8"/>
    <dgm:cxn modelId="{4F3F03BF-BBE7-45E6-8191-AD7F6DF941EE}" type="presOf" srcId="{9D2D108C-9B55-4F6D-83A6-9FCDE64FE6F4}" destId="{7DFCB673-FCA0-4FE1-9394-AE3B3D1AECD9}" srcOrd="0" destOrd="0" presId="urn:microsoft.com/office/officeart/2005/8/layout/cycle8"/>
    <dgm:cxn modelId="{4F7F98C2-807E-4D85-86C5-AB70887B9473}" srcId="{6AFA19DB-30B0-43AD-BB13-7E2D63B5B055}" destId="{9D2D108C-9B55-4F6D-83A6-9FCDE64FE6F4}" srcOrd="1" destOrd="0" parTransId="{0DA108C2-14B3-482D-8F40-0395FB8D85C3}" sibTransId="{545AD636-5FBE-47B3-9EEC-CD7A489FD8F1}"/>
    <dgm:cxn modelId="{E18B2C9A-8579-4371-8B13-9BA69A74AEC5}" type="presOf" srcId="{16CE5B44-598B-40C7-B78F-4546A096C06A}" destId="{D5920133-3102-4006-B090-CD7B8EDD2721}" srcOrd="0" destOrd="0" presId="urn:microsoft.com/office/officeart/2005/8/layout/cycle8"/>
    <dgm:cxn modelId="{676C48B1-F0D7-489E-BCE1-ACCE43416304}" type="presOf" srcId="{526B036F-0D79-4960-83C9-C5C9B87547B7}" destId="{76FC6E09-38E8-4660-A68D-7C389BA328CF}" srcOrd="0" destOrd="0" presId="urn:microsoft.com/office/officeart/2005/8/layout/cycle8"/>
    <dgm:cxn modelId="{B7125E6A-1C38-4942-8104-49E09A688BA0}" type="presOf" srcId="{9D2D108C-9B55-4F6D-83A6-9FCDE64FE6F4}" destId="{BC24C891-E4A5-48D0-9D99-EFB8A5A2832F}" srcOrd="1" destOrd="0" presId="urn:microsoft.com/office/officeart/2005/8/layout/cycle8"/>
    <dgm:cxn modelId="{D38AADF1-0E38-406D-AC7B-D42FA2B5B84D}" type="presParOf" srcId="{4B718114-941B-48E2-AE2B-239A708076CC}" destId="{76FC6E09-38E8-4660-A68D-7C389BA328CF}" srcOrd="0" destOrd="0" presId="urn:microsoft.com/office/officeart/2005/8/layout/cycle8"/>
    <dgm:cxn modelId="{3DDCA968-3703-4BB5-BE79-780CD7F08D29}" type="presParOf" srcId="{4B718114-941B-48E2-AE2B-239A708076CC}" destId="{6B68B12A-90BC-4C36-8BE3-0F3C658CF456}" srcOrd="1" destOrd="0" presId="urn:microsoft.com/office/officeart/2005/8/layout/cycle8"/>
    <dgm:cxn modelId="{0BBAB4A8-6A4A-4581-BF63-ED83F9C8D3C8}" type="presParOf" srcId="{4B718114-941B-48E2-AE2B-239A708076CC}" destId="{DC476FFB-7C7E-4E7A-8C9E-C7AE57242ABB}" srcOrd="2" destOrd="0" presId="urn:microsoft.com/office/officeart/2005/8/layout/cycle8"/>
    <dgm:cxn modelId="{164167D4-D94A-4174-BB5F-CD7F8D6924C1}" type="presParOf" srcId="{4B718114-941B-48E2-AE2B-239A708076CC}" destId="{845DB27E-6DF1-4169-A543-E91B2AB0941E}" srcOrd="3" destOrd="0" presId="urn:microsoft.com/office/officeart/2005/8/layout/cycle8"/>
    <dgm:cxn modelId="{12D8B458-98B3-4C49-973E-F4752AB1BDE9}" type="presParOf" srcId="{4B718114-941B-48E2-AE2B-239A708076CC}" destId="{7DFCB673-FCA0-4FE1-9394-AE3B3D1AECD9}" srcOrd="4" destOrd="0" presId="urn:microsoft.com/office/officeart/2005/8/layout/cycle8"/>
    <dgm:cxn modelId="{1813FE8C-4560-46E2-8767-5530B4BFF62C}" type="presParOf" srcId="{4B718114-941B-48E2-AE2B-239A708076CC}" destId="{398A0CED-A1FF-444A-9443-C6007C33E866}" srcOrd="5" destOrd="0" presId="urn:microsoft.com/office/officeart/2005/8/layout/cycle8"/>
    <dgm:cxn modelId="{0801F199-789A-43F4-9473-10CAE8ACFFD3}" type="presParOf" srcId="{4B718114-941B-48E2-AE2B-239A708076CC}" destId="{EBAC8BDF-01DE-4402-AD1E-8E912937B56E}" srcOrd="6" destOrd="0" presId="urn:microsoft.com/office/officeart/2005/8/layout/cycle8"/>
    <dgm:cxn modelId="{153E873B-F431-4FB7-B020-203A7F20E292}" type="presParOf" srcId="{4B718114-941B-48E2-AE2B-239A708076CC}" destId="{BC24C891-E4A5-48D0-9D99-EFB8A5A2832F}" srcOrd="7" destOrd="0" presId="urn:microsoft.com/office/officeart/2005/8/layout/cycle8"/>
    <dgm:cxn modelId="{8FAD88E6-D147-42D9-94A4-B69FC52EC471}" type="presParOf" srcId="{4B718114-941B-48E2-AE2B-239A708076CC}" destId="{D5920133-3102-4006-B090-CD7B8EDD2721}" srcOrd="8" destOrd="0" presId="urn:microsoft.com/office/officeart/2005/8/layout/cycle8"/>
    <dgm:cxn modelId="{15D33179-B8A1-443E-8D96-6E83D02FA89C}" type="presParOf" srcId="{4B718114-941B-48E2-AE2B-239A708076CC}" destId="{6B6F9BA7-A15D-4D8C-82FF-8AE3579DC00D}" srcOrd="9" destOrd="0" presId="urn:microsoft.com/office/officeart/2005/8/layout/cycle8"/>
    <dgm:cxn modelId="{82FBF8B0-D833-410E-9CA4-1F771DBD51B0}" type="presParOf" srcId="{4B718114-941B-48E2-AE2B-239A708076CC}" destId="{8FBE1C9D-2FC4-4E9D-AEAE-39683DA42A0E}" srcOrd="10" destOrd="0" presId="urn:microsoft.com/office/officeart/2005/8/layout/cycle8"/>
    <dgm:cxn modelId="{6047F5A7-E209-487C-A43E-EC3F091F6A32}" type="presParOf" srcId="{4B718114-941B-48E2-AE2B-239A708076CC}" destId="{7B365DEC-D11A-436F-B0A4-555A9CC5E6F9}" srcOrd="11" destOrd="0" presId="urn:microsoft.com/office/officeart/2005/8/layout/cycle8"/>
    <dgm:cxn modelId="{E756E025-9A7A-4BC8-9559-04585761EA47}" type="presParOf" srcId="{4B718114-941B-48E2-AE2B-239A708076CC}" destId="{BD865BE6-FFEF-4CB4-9DB7-154D0B97076D}" srcOrd="12" destOrd="0" presId="urn:microsoft.com/office/officeart/2005/8/layout/cycle8"/>
    <dgm:cxn modelId="{81775C57-3AC6-446D-A497-E2F05EDA4C09}" type="presParOf" srcId="{4B718114-941B-48E2-AE2B-239A708076CC}" destId="{3114AE98-16B7-44FD-9FCD-D9D14B3F2373}" srcOrd="13" destOrd="0" presId="urn:microsoft.com/office/officeart/2005/8/layout/cycle8"/>
    <dgm:cxn modelId="{5FE5EEE2-78D0-462C-BA8D-B86BBB39342C}" type="presParOf" srcId="{4B718114-941B-48E2-AE2B-239A708076CC}" destId="{E4C75957-77E2-462A-A5C9-A6F70AFB04BD}" srcOrd="14" destOrd="0" presId="urn:microsoft.com/office/officeart/2005/8/layout/cycle8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0487316-3EC1-485E-A6C1-A07FBF99FB7C}" type="doc">
      <dgm:prSet loTypeId="urn:microsoft.com/office/officeart/2005/8/layout/default#3" loCatId="list" qsTypeId="urn:microsoft.com/office/officeart/2005/8/quickstyle/3d7" qsCatId="3D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E189E069-A21F-4810-8D80-6E0E5D565601}">
      <dgm:prSet phldrT="[Текст]"/>
      <dgm:spPr/>
      <dgm:t>
        <a:bodyPr/>
        <a:lstStyle/>
        <a:p>
          <a:r>
            <a:rPr lang="ru-RU" b="1" smtClean="0">
              <a:latin typeface="Times New Roman" pitchFamily="18" charset="0"/>
              <a:cs typeface="Times New Roman" pitchFamily="18" charset="0"/>
            </a:rPr>
            <a:t>эпиграф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6F192E3F-D31F-4141-9D1A-2DB7EE335B21}" type="parTrans" cxnId="{FDD2F45D-7F56-4A06-9D20-4E3790BBA1D5}">
      <dgm:prSet/>
      <dgm:spPr/>
      <dgm:t>
        <a:bodyPr/>
        <a:lstStyle/>
        <a:p>
          <a:endParaRPr lang="ru-RU"/>
        </a:p>
      </dgm:t>
    </dgm:pt>
    <dgm:pt modelId="{DF836700-497E-41FE-A489-E3FF4FD094DF}" type="sibTrans" cxnId="{FDD2F45D-7F56-4A06-9D20-4E3790BBA1D5}">
      <dgm:prSet/>
      <dgm:spPr/>
      <dgm:t>
        <a:bodyPr/>
        <a:lstStyle/>
        <a:p>
          <a:endParaRPr lang="ru-RU"/>
        </a:p>
      </dgm:t>
    </dgm:pt>
    <dgm:pt modelId="{75708D75-B056-40A2-93EA-947ECA317092}">
      <dgm:prSet phldrT="[Текст]"/>
      <dgm:spPr/>
      <dgm:t>
        <a:bodyPr/>
        <a:lstStyle/>
        <a:p>
          <a:r>
            <a:rPr lang="ru-RU" b="1" smtClean="0">
              <a:latin typeface="Times New Roman" pitchFamily="18" charset="0"/>
              <a:cs typeface="Times New Roman" pitchFamily="18" charset="0"/>
            </a:rPr>
            <a:t>многоголосие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E02C080D-9A6F-4DEA-9191-8F65D5747239}" type="parTrans" cxnId="{2AA40896-76CE-4B8B-B769-2983D3C36D08}">
      <dgm:prSet/>
      <dgm:spPr/>
      <dgm:t>
        <a:bodyPr/>
        <a:lstStyle/>
        <a:p>
          <a:endParaRPr lang="ru-RU"/>
        </a:p>
      </dgm:t>
    </dgm:pt>
    <dgm:pt modelId="{5F78BAAA-D87B-4480-B408-B9EEB306C6CC}" type="sibTrans" cxnId="{2AA40896-76CE-4B8B-B769-2983D3C36D08}">
      <dgm:prSet/>
      <dgm:spPr/>
      <dgm:t>
        <a:bodyPr/>
        <a:lstStyle/>
        <a:p>
          <a:endParaRPr lang="ru-RU"/>
        </a:p>
      </dgm:t>
    </dgm:pt>
    <dgm:pt modelId="{78342589-1F64-4400-9413-8998EC8DEF9B}">
      <dgm:prSet phldrT="[Текст]"/>
      <dgm:spPr/>
      <dgm:t>
        <a:bodyPr/>
        <a:lstStyle/>
        <a:p>
          <a:r>
            <a:rPr lang="ru-RU" b="1" smtClean="0">
              <a:latin typeface="Times New Roman" pitchFamily="18" charset="0"/>
              <a:cs typeface="Times New Roman" pitchFamily="18" charset="0"/>
            </a:rPr>
            <a:t>программа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C2ABCA41-BCCC-4585-AA98-677F3CBBB7C7}" type="parTrans" cxnId="{D206CAAA-6ECA-4D64-B1D0-80FC20636B53}">
      <dgm:prSet/>
      <dgm:spPr/>
      <dgm:t>
        <a:bodyPr/>
        <a:lstStyle/>
        <a:p>
          <a:endParaRPr lang="ru-RU"/>
        </a:p>
      </dgm:t>
    </dgm:pt>
    <dgm:pt modelId="{927264F3-44E8-45C0-8684-D244A55D1023}" type="sibTrans" cxnId="{D206CAAA-6ECA-4D64-B1D0-80FC20636B53}">
      <dgm:prSet/>
      <dgm:spPr/>
      <dgm:t>
        <a:bodyPr/>
        <a:lstStyle/>
        <a:p>
          <a:endParaRPr lang="ru-RU"/>
        </a:p>
      </dgm:t>
    </dgm:pt>
    <dgm:pt modelId="{1BBBDAC9-5F21-4488-8AC9-E5D9AD6C81A5}">
      <dgm:prSet phldrT="[Текст]"/>
      <dgm:spPr/>
      <dgm:t>
        <a:bodyPr/>
        <a:lstStyle/>
        <a:p>
          <a:r>
            <a:rPr lang="ru-RU" b="1" smtClean="0">
              <a:latin typeface="Times New Roman" pitchFamily="18" charset="0"/>
              <a:cs typeface="Times New Roman" pitchFamily="18" charset="0"/>
            </a:rPr>
            <a:t>название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D71BA189-7C99-479B-9D47-A2F464A00C79}" type="parTrans" cxnId="{CACC7003-7EB7-4EDC-B659-F2A4E74BB53F}">
      <dgm:prSet/>
      <dgm:spPr/>
      <dgm:t>
        <a:bodyPr/>
        <a:lstStyle/>
        <a:p>
          <a:endParaRPr lang="ru-RU"/>
        </a:p>
      </dgm:t>
    </dgm:pt>
    <dgm:pt modelId="{1865783E-72EA-4720-9E2E-45E5D40746E2}" type="sibTrans" cxnId="{CACC7003-7EB7-4EDC-B659-F2A4E74BB53F}">
      <dgm:prSet/>
      <dgm:spPr/>
      <dgm:t>
        <a:bodyPr/>
        <a:lstStyle/>
        <a:p>
          <a:endParaRPr lang="ru-RU"/>
        </a:p>
      </dgm:t>
    </dgm:pt>
    <dgm:pt modelId="{3698701E-A5E7-41B6-BA46-A56B9C3E5BE8}">
      <dgm:prSet phldrT="[Текст]"/>
      <dgm:spPr/>
      <dgm:t>
        <a:bodyPr/>
        <a:lstStyle/>
        <a:p>
          <a:r>
            <a:rPr lang="ru-RU" b="1" smtClean="0">
              <a:latin typeface="Times New Roman" pitchFamily="18" charset="0"/>
              <a:cs typeface="Times New Roman" pitchFamily="18" charset="0"/>
            </a:rPr>
            <a:t>форма рондо 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251BAA40-9EDA-454B-9678-8E0E5D83C996}" type="parTrans" cxnId="{91241602-3EEC-4922-B6AC-B14D024B1A84}">
      <dgm:prSet/>
      <dgm:spPr/>
      <dgm:t>
        <a:bodyPr/>
        <a:lstStyle/>
        <a:p>
          <a:endParaRPr lang="ru-RU"/>
        </a:p>
      </dgm:t>
    </dgm:pt>
    <dgm:pt modelId="{A9E87E5B-2C97-4674-BC3D-99DFB4B8908F}" type="sibTrans" cxnId="{91241602-3EEC-4922-B6AC-B14D024B1A84}">
      <dgm:prSet/>
      <dgm:spPr/>
      <dgm:t>
        <a:bodyPr/>
        <a:lstStyle/>
        <a:p>
          <a:endParaRPr lang="ru-RU"/>
        </a:p>
      </dgm:t>
    </dgm:pt>
    <dgm:pt modelId="{837F573B-9071-4243-8B3D-3876520741CC}">
      <dgm:prSet phldrT="[Текст]"/>
      <dgm:spPr/>
      <dgm:t>
        <a:bodyPr/>
        <a:lstStyle/>
        <a:p>
          <a:r>
            <a:rPr lang="ru-RU" b="1" dirty="0" smtClean="0">
              <a:latin typeface="Times New Roman" pitchFamily="18" charset="0"/>
              <a:cs typeface="Times New Roman" pitchFamily="18" charset="0"/>
            </a:rPr>
            <a:t>трёхчастная форма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5CE4D6ED-F837-488D-B3BF-C1F1FB3B1A0D}" type="parTrans" cxnId="{79281C8C-BC17-4A0A-ADE4-35BF2DDCDCDA}">
      <dgm:prSet/>
      <dgm:spPr/>
      <dgm:t>
        <a:bodyPr/>
        <a:lstStyle/>
        <a:p>
          <a:endParaRPr lang="ru-RU"/>
        </a:p>
      </dgm:t>
    </dgm:pt>
    <dgm:pt modelId="{BA26E717-1B37-46FA-B7A4-0D892A6DB9AF}" type="sibTrans" cxnId="{79281C8C-BC17-4A0A-ADE4-35BF2DDCDCDA}">
      <dgm:prSet/>
      <dgm:spPr/>
      <dgm:t>
        <a:bodyPr/>
        <a:lstStyle/>
        <a:p>
          <a:endParaRPr lang="ru-RU"/>
        </a:p>
      </dgm:t>
    </dgm:pt>
    <dgm:pt modelId="{1623CBB0-2B1B-4F54-B289-54556FFF126A}" type="pres">
      <dgm:prSet presAssocID="{90487316-3EC1-485E-A6C1-A07FBF99FB7C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BFEAC21D-E524-482E-B577-32D8ED9E8DF0}" type="pres">
      <dgm:prSet presAssocID="{E189E069-A21F-4810-8D80-6E0E5D565601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A8FC11C-A348-4644-AAF8-38CD23564717}" type="pres">
      <dgm:prSet presAssocID="{DF836700-497E-41FE-A489-E3FF4FD094DF}" presName="sibTrans" presStyleCnt="0"/>
      <dgm:spPr/>
    </dgm:pt>
    <dgm:pt modelId="{D59F2BD3-2331-4494-BB03-1EBED8851E88}" type="pres">
      <dgm:prSet presAssocID="{75708D75-B056-40A2-93EA-947ECA317092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C8B8334-1206-4403-9F5A-74EACBB6E3E2}" type="pres">
      <dgm:prSet presAssocID="{5F78BAAA-D87B-4480-B408-B9EEB306C6CC}" presName="sibTrans" presStyleCnt="0"/>
      <dgm:spPr/>
    </dgm:pt>
    <dgm:pt modelId="{D746EB79-1B5E-4ACF-87DF-C558E838C770}" type="pres">
      <dgm:prSet presAssocID="{78342589-1F64-4400-9413-8998EC8DEF9B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A55C465-D3E9-4D54-A685-5AA3F4804B7F}" type="pres">
      <dgm:prSet presAssocID="{927264F3-44E8-45C0-8684-D244A55D1023}" presName="sibTrans" presStyleCnt="0"/>
      <dgm:spPr/>
    </dgm:pt>
    <dgm:pt modelId="{4C6C6840-4086-491A-80F8-0C94B4404D4F}" type="pres">
      <dgm:prSet presAssocID="{1BBBDAC9-5F21-4488-8AC9-E5D9AD6C81A5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FBF4A82-9928-450A-ACF1-50C3AA7E43C9}" type="pres">
      <dgm:prSet presAssocID="{1865783E-72EA-4720-9E2E-45E5D40746E2}" presName="sibTrans" presStyleCnt="0"/>
      <dgm:spPr/>
    </dgm:pt>
    <dgm:pt modelId="{E77C995B-34B5-4E4D-8AEB-E9E287924D04}" type="pres">
      <dgm:prSet presAssocID="{3698701E-A5E7-41B6-BA46-A56B9C3E5BE8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2BCC935-BEF6-43D0-BF34-25974187F3F7}" type="pres">
      <dgm:prSet presAssocID="{A9E87E5B-2C97-4674-BC3D-99DFB4B8908F}" presName="sibTrans" presStyleCnt="0"/>
      <dgm:spPr/>
    </dgm:pt>
    <dgm:pt modelId="{3C9B78E0-EE5D-4091-BD8E-026B001CCDC0}" type="pres">
      <dgm:prSet presAssocID="{837F573B-9071-4243-8B3D-3876520741CC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206CAAA-6ECA-4D64-B1D0-80FC20636B53}" srcId="{90487316-3EC1-485E-A6C1-A07FBF99FB7C}" destId="{78342589-1F64-4400-9413-8998EC8DEF9B}" srcOrd="2" destOrd="0" parTransId="{C2ABCA41-BCCC-4585-AA98-677F3CBBB7C7}" sibTransId="{927264F3-44E8-45C0-8684-D244A55D1023}"/>
    <dgm:cxn modelId="{B2BC2F52-44B6-43DD-93C3-FD371321E857}" type="presOf" srcId="{E189E069-A21F-4810-8D80-6E0E5D565601}" destId="{BFEAC21D-E524-482E-B577-32D8ED9E8DF0}" srcOrd="0" destOrd="0" presId="urn:microsoft.com/office/officeart/2005/8/layout/default#3"/>
    <dgm:cxn modelId="{5314256A-23A4-4661-B24B-9BC391AD893D}" type="presOf" srcId="{837F573B-9071-4243-8B3D-3876520741CC}" destId="{3C9B78E0-EE5D-4091-BD8E-026B001CCDC0}" srcOrd="0" destOrd="0" presId="urn:microsoft.com/office/officeart/2005/8/layout/default#3"/>
    <dgm:cxn modelId="{79281C8C-BC17-4A0A-ADE4-35BF2DDCDCDA}" srcId="{90487316-3EC1-485E-A6C1-A07FBF99FB7C}" destId="{837F573B-9071-4243-8B3D-3876520741CC}" srcOrd="5" destOrd="0" parTransId="{5CE4D6ED-F837-488D-B3BF-C1F1FB3B1A0D}" sibTransId="{BA26E717-1B37-46FA-B7A4-0D892A6DB9AF}"/>
    <dgm:cxn modelId="{D74E7339-DE54-4F69-89D0-771FA7FA5027}" type="presOf" srcId="{3698701E-A5E7-41B6-BA46-A56B9C3E5BE8}" destId="{E77C995B-34B5-4E4D-8AEB-E9E287924D04}" srcOrd="0" destOrd="0" presId="urn:microsoft.com/office/officeart/2005/8/layout/default#3"/>
    <dgm:cxn modelId="{CACC7003-7EB7-4EDC-B659-F2A4E74BB53F}" srcId="{90487316-3EC1-485E-A6C1-A07FBF99FB7C}" destId="{1BBBDAC9-5F21-4488-8AC9-E5D9AD6C81A5}" srcOrd="3" destOrd="0" parTransId="{D71BA189-7C99-479B-9D47-A2F464A00C79}" sibTransId="{1865783E-72EA-4720-9E2E-45E5D40746E2}"/>
    <dgm:cxn modelId="{FDD2F45D-7F56-4A06-9D20-4E3790BBA1D5}" srcId="{90487316-3EC1-485E-A6C1-A07FBF99FB7C}" destId="{E189E069-A21F-4810-8D80-6E0E5D565601}" srcOrd="0" destOrd="0" parTransId="{6F192E3F-D31F-4141-9D1A-2DB7EE335B21}" sibTransId="{DF836700-497E-41FE-A489-E3FF4FD094DF}"/>
    <dgm:cxn modelId="{4D57A057-A40C-447F-82BD-208A05147751}" type="presOf" srcId="{90487316-3EC1-485E-A6C1-A07FBF99FB7C}" destId="{1623CBB0-2B1B-4F54-B289-54556FFF126A}" srcOrd="0" destOrd="0" presId="urn:microsoft.com/office/officeart/2005/8/layout/default#3"/>
    <dgm:cxn modelId="{91241602-3EEC-4922-B6AC-B14D024B1A84}" srcId="{90487316-3EC1-485E-A6C1-A07FBF99FB7C}" destId="{3698701E-A5E7-41B6-BA46-A56B9C3E5BE8}" srcOrd="4" destOrd="0" parTransId="{251BAA40-9EDA-454B-9678-8E0E5D83C996}" sibTransId="{A9E87E5B-2C97-4674-BC3D-99DFB4B8908F}"/>
    <dgm:cxn modelId="{2AA40896-76CE-4B8B-B769-2983D3C36D08}" srcId="{90487316-3EC1-485E-A6C1-A07FBF99FB7C}" destId="{75708D75-B056-40A2-93EA-947ECA317092}" srcOrd="1" destOrd="0" parTransId="{E02C080D-9A6F-4DEA-9191-8F65D5747239}" sibTransId="{5F78BAAA-D87B-4480-B408-B9EEB306C6CC}"/>
    <dgm:cxn modelId="{86B72AEB-941B-4B03-844A-BB9A8F7746D9}" type="presOf" srcId="{75708D75-B056-40A2-93EA-947ECA317092}" destId="{D59F2BD3-2331-4494-BB03-1EBED8851E88}" srcOrd="0" destOrd="0" presId="urn:microsoft.com/office/officeart/2005/8/layout/default#3"/>
    <dgm:cxn modelId="{E94A1B99-3248-4C2D-AA0A-C049B8030DAB}" type="presOf" srcId="{78342589-1F64-4400-9413-8998EC8DEF9B}" destId="{D746EB79-1B5E-4ACF-87DF-C558E838C770}" srcOrd="0" destOrd="0" presId="urn:microsoft.com/office/officeart/2005/8/layout/default#3"/>
    <dgm:cxn modelId="{49056C84-B6C2-4C80-9E07-EC47A4252CD7}" type="presOf" srcId="{1BBBDAC9-5F21-4488-8AC9-E5D9AD6C81A5}" destId="{4C6C6840-4086-491A-80F8-0C94B4404D4F}" srcOrd="0" destOrd="0" presId="urn:microsoft.com/office/officeart/2005/8/layout/default#3"/>
    <dgm:cxn modelId="{C0C54CAB-4BEF-4CCE-89D1-25EB281CCF81}" type="presParOf" srcId="{1623CBB0-2B1B-4F54-B289-54556FFF126A}" destId="{BFEAC21D-E524-482E-B577-32D8ED9E8DF0}" srcOrd="0" destOrd="0" presId="urn:microsoft.com/office/officeart/2005/8/layout/default#3"/>
    <dgm:cxn modelId="{2DB2426C-558A-4EBA-BB73-6D0FB715AF09}" type="presParOf" srcId="{1623CBB0-2B1B-4F54-B289-54556FFF126A}" destId="{7A8FC11C-A348-4644-AAF8-38CD23564717}" srcOrd="1" destOrd="0" presId="urn:microsoft.com/office/officeart/2005/8/layout/default#3"/>
    <dgm:cxn modelId="{DCFD3E5E-A661-4119-91C9-E3A4E4EA4289}" type="presParOf" srcId="{1623CBB0-2B1B-4F54-B289-54556FFF126A}" destId="{D59F2BD3-2331-4494-BB03-1EBED8851E88}" srcOrd="2" destOrd="0" presId="urn:microsoft.com/office/officeart/2005/8/layout/default#3"/>
    <dgm:cxn modelId="{32CA3F96-2B94-4594-9806-FA61AEC1D09E}" type="presParOf" srcId="{1623CBB0-2B1B-4F54-B289-54556FFF126A}" destId="{EC8B8334-1206-4403-9F5A-74EACBB6E3E2}" srcOrd="3" destOrd="0" presId="urn:microsoft.com/office/officeart/2005/8/layout/default#3"/>
    <dgm:cxn modelId="{73B10D9A-E412-4004-BDC5-97805BD72FC4}" type="presParOf" srcId="{1623CBB0-2B1B-4F54-B289-54556FFF126A}" destId="{D746EB79-1B5E-4ACF-87DF-C558E838C770}" srcOrd="4" destOrd="0" presId="urn:microsoft.com/office/officeart/2005/8/layout/default#3"/>
    <dgm:cxn modelId="{7C5DEEB9-E91D-49EB-B4E8-839DEFB0F821}" type="presParOf" srcId="{1623CBB0-2B1B-4F54-B289-54556FFF126A}" destId="{5A55C465-D3E9-4D54-A685-5AA3F4804B7F}" srcOrd="5" destOrd="0" presId="urn:microsoft.com/office/officeart/2005/8/layout/default#3"/>
    <dgm:cxn modelId="{BF12EA29-04CE-4F37-A9F6-9F6B2C717D3D}" type="presParOf" srcId="{1623CBB0-2B1B-4F54-B289-54556FFF126A}" destId="{4C6C6840-4086-491A-80F8-0C94B4404D4F}" srcOrd="6" destOrd="0" presId="urn:microsoft.com/office/officeart/2005/8/layout/default#3"/>
    <dgm:cxn modelId="{864B18DE-33F2-4C96-992B-ECFDCC14699E}" type="presParOf" srcId="{1623CBB0-2B1B-4F54-B289-54556FFF126A}" destId="{4FBF4A82-9928-450A-ACF1-50C3AA7E43C9}" srcOrd="7" destOrd="0" presId="urn:microsoft.com/office/officeart/2005/8/layout/default#3"/>
    <dgm:cxn modelId="{A6F34C6E-5079-45E7-99BA-839606D99ECC}" type="presParOf" srcId="{1623CBB0-2B1B-4F54-B289-54556FFF126A}" destId="{E77C995B-34B5-4E4D-8AEB-E9E287924D04}" srcOrd="8" destOrd="0" presId="urn:microsoft.com/office/officeart/2005/8/layout/default#3"/>
    <dgm:cxn modelId="{E2B4EF90-4F68-42C1-AA78-8795ED255FBD}" type="presParOf" srcId="{1623CBB0-2B1B-4F54-B289-54556FFF126A}" destId="{C2BCC935-BEF6-43D0-BF34-25974187F3F7}" srcOrd="9" destOrd="0" presId="urn:microsoft.com/office/officeart/2005/8/layout/default#3"/>
    <dgm:cxn modelId="{2C84E4FC-B78A-414E-8A87-FB87E84D917D}" type="presParOf" srcId="{1623CBB0-2B1B-4F54-B289-54556FFF126A}" destId="{3C9B78E0-EE5D-4091-BD8E-026B001CCDC0}" srcOrd="10" destOrd="0" presId="urn:microsoft.com/office/officeart/2005/8/layout/default#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FCF0590D-6D2B-497D-A78F-E075F40078A8}" type="doc">
      <dgm:prSet loTypeId="urn:microsoft.com/office/officeart/2005/8/layout/cycle3" loCatId="cycle" qsTypeId="urn:microsoft.com/office/officeart/2005/8/quickstyle/simple3" qsCatId="simple" csTypeId="urn:microsoft.com/office/officeart/2005/8/colors/colorful5" csCatId="colorful" phldr="1"/>
      <dgm:spPr/>
      <dgm:t>
        <a:bodyPr/>
        <a:lstStyle/>
        <a:p>
          <a:endParaRPr lang="ru-RU"/>
        </a:p>
      </dgm:t>
    </dgm:pt>
    <dgm:pt modelId="{6FE0FCB0-FC6B-4B22-AE33-B4A1CB9F4EEF}">
      <dgm:prSet phldrT="[Текст]"/>
      <dgm:spPr/>
      <dgm:t>
        <a:bodyPr/>
        <a:lstStyle/>
        <a:p>
          <a:r>
            <a:rPr lang="ru-RU" b="1" dirty="0" smtClean="0">
              <a:latin typeface="Times New Roman" pitchFamily="18" charset="0"/>
              <a:cs typeface="Times New Roman" pitchFamily="18" charset="0"/>
            </a:rPr>
            <a:t>П. И. ЧАЙКОВСКИЙ «ОКТЯБРЬ. ОСЕННЯЯ ПЕСНЬ»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6B391716-E381-4F93-93A3-2C18D7A6C491}" type="parTrans" cxnId="{2B5410B3-99F9-4C5B-80D8-0056CFB44F83}">
      <dgm:prSet/>
      <dgm:spPr/>
      <dgm:t>
        <a:bodyPr/>
        <a:lstStyle/>
        <a:p>
          <a:endParaRPr lang="ru-RU"/>
        </a:p>
      </dgm:t>
    </dgm:pt>
    <dgm:pt modelId="{E8BA2FB3-CF89-4C09-B0B6-EB9128662B1C}" type="sibTrans" cxnId="{2B5410B3-99F9-4C5B-80D8-0056CFB44F83}">
      <dgm:prSet/>
      <dgm:spPr/>
      <dgm:t>
        <a:bodyPr/>
        <a:lstStyle/>
        <a:p>
          <a:endParaRPr lang="ru-RU"/>
        </a:p>
      </dgm:t>
    </dgm:pt>
    <dgm:pt modelId="{4369FBB9-2C48-45B4-BFBF-5F6912D03AE6}">
      <dgm:prSet phldrT="[Текст]"/>
      <dgm:spPr/>
      <dgm:t>
        <a:bodyPr/>
        <a:lstStyle/>
        <a:p>
          <a:r>
            <a:rPr lang="ru-RU" b="1" dirty="0" smtClean="0">
              <a:latin typeface="Times New Roman" pitchFamily="18" charset="0"/>
              <a:cs typeface="Times New Roman" pitchFamily="18" charset="0"/>
            </a:rPr>
            <a:t>В. А. МОЦАРТ СОНАТА №5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EC2617D3-5EA9-49B3-82BE-D7F17DEEBD86}" type="parTrans" cxnId="{412759E0-BA5B-454E-99CA-FAF7B51ED856}">
      <dgm:prSet/>
      <dgm:spPr/>
      <dgm:t>
        <a:bodyPr/>
        <a:lstStyle/>
        <a:p>
          <a:endParaRPr lang="ru-RU"/>
        </a:p>
      </dgm:t>
    </dgm:pt>
    <dgm:pt modelId="{21BF4D35-63F2-4EAF-8C74-6B0F20BBBC84}" type="sibTrans" cxnId="{412759E0-BA5B-454E-99CA-FAF7B51ED856}">
      <dgm:prSet/>
      <dgm:spPr/>
      <dgm:t>
        <a:bodyPr/>
        <a:lstStyle/>
        <a:p>
          <a:endParaRPr lang="ru-RU"/>
        </a:p>
      </dgm:t>
    </dgm:pt>
    <dgm:pt modelId="{31FED757-0C40-49A5-9D88-5ECEA20088CF}">
      <dgm:prSet phldrT="[Текст]"/>
      <dgm:spPr/>
      <dgm:t>
        <a:bodyPr/>
        <a:lstStyle/>
        <a:p>
          <a:r>
            <a:rPr lang="ru-RU" b="1" dirty="0" smtClean="0">
              <a:latin typeface="Times New Roman" pitchFamily="18" charset="0"/>
              <a:cs typeface="Times New Roman" pitchFamily="18" charset="0"/>
            </a:rPr>
            <a:t>К. ЧЕРНИ ЭТЮД </a:t>
          </a:r>
        </a:p>
        <a:p>
          <a:r>
            <a:rPr lang="ru-RU" b="1" dirty="0" smtClean="0">
              <a:latin typeface="Times New Roman" pitchFamily="18" charset="0"/>
              <a:cs typeface="Times New Roman" pitchFamily="18" charset="0"/>
            </a:rPr>
            <a:t>№ 24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F11286C5-E2C5-4A86-A213-7AD175D80B2F}" type="parTrans" cxnId="{53BD0132-25B3-45FC-9078-01F167353F70}">
      <dgm:prSet/>
      <dgm:spPr/>
      <dgm:t>
        <a:bodyPr/>
        <a:lstStyle/>
        <a:p>
          <a:endParaRPr lang="ru-RU"/>
        </a:p>
      </dgm:t>
    </dgm:pt>
    <dgm:pt modelId="{DA1A7B35-86A5-4F06-BA06-6DCC7BFD7796}" type="sibTrans" cxnId="{53BD0132-25B3-45FC-9078-01F167353F70}">
      <dgm:prSet/>
      <dgm:spPr/>
      <dgm:t>
        <a:bodyPr/>
        <a:lstStyle/>
        <a:p>
          <a:endParaRPr lang="ru-RU"/>
        </a:p>
      </dgm:t>
    </dgm:pt>
    <dgm:pt modelId="{3CFD5C2F-55E3-4D66-9FF8-DF1103951010}">
      <dgm:prSet phldrT="[Текст]"/>
      <dgm:spPr/>
      <dgm:t>
        <a:bodyPr/>
        <a:lstStyle/>
        <a:p>
          <a:r>
            <a:rPr lang="ru-RU" b="1" dirty="0" smtClean="0">
              <a:latin typeface="Times New Roman" pitchFamily="18" charset="0"/>
              <a:cs typeface="Times New Roman" pitchFamily="18" charset="0"/>
            </a:rPr>
            <a:t>Л.БЕТХОВЕН «ЛУННАЯ СОНАТА» </a:t>
          </a:r>
          <a:endParaRPr lang="ru-RU" dirty="0">
            <a:latin typeface="Times New Roman" pitchFamily="18" charset="0"/>
            <a:cs typeface="Times New Roman" pitchFamily="18" charset="0"/>
          </a:endParaRPr>
        </a:p>
      </dgm:t>
    </dgm:pt>
    <dgm:pt modelId="{9AD83E5F-98B3-4BDC-AE57-C6A9E111F1B9}" type="parTrans" cxnId="{E49492C4-0C67-4E02-BCC7-672E19C2E2A4}">
      <dgm:prSet/>
      <dgm:spPr/>
      <dgm:t>
        <a:bodyPr/>
        <a:lstStyle/>
        <a:p>
          <a:endParaRPr lang="ru-RU"/>
        </a:p>
      </dgm:t>
    </dgm:pt>
    <dgm:pt modelId="{B95628C4-8C2F-4478-B5F9-5E4A9858FD3B}" type="sibTrans" cxnId="{E49492C4-0C67-4E02-BCC7-672E19C2E2A4}">
      <dgm:prSet/>
      <dgm:spPr/>
      <dgm:t>
        <a:bodyPr/>
        <a:lstStyle/>
        <a:p>
          <a:endParaRPr lang="ru-RU"/>
        </a:p>
      </dgm:t>
    </dgm:pt>
    <dgm:pt modelId="{0E35CF14-73BB-44E2-8886-6A77A5821C91}" type="pres">
      <dgm:prSet presAssocID="{FCF0590D-6D2B-497D-A78F-E075F40078A8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D210BA5-7AE8-4A91-83E9-9183BD7F50CB}" type="pres">
      <dgm:prSet presAssocID="{FCF0590D-6D2B-497D-A78F-E075F40078A8}" presName="cycle" presStyleCnt="0"/>
      <dgm:spPr/>
    </dgm:pt>
    <dgm:pt modelId="{85032655-DE64-4A25-9643-089D4E224426}" type="pres">
      <dgm:prSet presAssocID="{6FE0FCB0-FC6B-4B22-AE33-B4A1CB9F4EEF}" presName="nodeFirstNode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1625DBD-477D-4094-89AF-C970FA2579F7}" type="pres">
      <dgm:prSet presAssocID="{E8BA2FB3-CF89-4C09-B0B6-EB9128662B1C}" presName="sibTransFirstNode" presStyleLbl="bgShp" presStyleIdx="0" presStyleCnt="1"/>
      <dgm:spPr/>
      <dgm:t>
        <a:bodyPr/>
        <a:lstStyle/>
        <a:p>
          <a:endParaRPr lang="ru-RU"/>
        </a:p>
      </dgm:t>
    </dgm:pt>
    <dgm:pt modelId="{539CF9EA-70A7-4B55-A6D1-C29D59CDD7A0}" type="pres">
      <dgm:prSet presAssocID="{4369FBB9-2C48-45B4-BFBF-5F6912D03AE6}" presName="nodeFollowingNodes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DE874E6-E955-4304-89CE-22980E7958E5}" type="pres">
      <dgm:prSet presAssocID="{31FED757-0C40-49A5-9D88-5ECEA20088CF}" presName="nodeFollowingNodes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DDCCD63-6C00-4982-B83D-8DE989946B2E}" type="pres">
      <dgm:prSet presAssocID="{3CFD5C2F-55E3-4D66-9FF8-DF1103951010}" presName="nodeFollowingNodes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FA61AA1-BC54-4242-852C-A915550DB1FF}" type="presOf" srcId="{3CFD5C2F-55E3-4D66-9FF8-DF1103951010}" destId="{0DDCCD63-6C00-4982-B83D-8DE989946B2E}" srcOrd="0" destOrd="0" presId="urn:microsoft.com/office/officeart/2005/8/layout/cycle3"/>
    <dgm:cxn modelId="{EC1B0745-9E8D-4790-9724-AF15DE6CB8DC}" type="presOf" srcId="{E8BA2FB3-CF89-4C09-B0B6-EB9128662B1C}" destId="{B1625DBD-477D-4094-89AF-C970FA2579F7}" srcOrd="0" destOrd="0" presId="urn:microsoft.com/office/officeart/2005/8/layout/cycle3"/>
    <dgm:cxn modelId="{1CEF2E54-92F5-44BA-B408-CB50ABD08E13}" type="presOf" srcId="{6FE0FCB0-FC6B-4B22-AE33-B4A1CB9F4EEF}" destId="{85032655-DE64-4A25-9643-089D4E224426}" srcOrd="0" destOrd="0" presId="urn:microsoft.com/office/officeart/2005/8/layout/cycle3"/>
    <dgm:cxn modelId="{E49492C4-0C67-4E02-BCC7-672E19C2E2A4}" srcId="{FCF0590D-6D2B-497D-A78F-E075F40078A8}" destId="{3CFD5C2F-55E3-4D66-9FF8-DF1103951010}" srcOrd="3" destOrd="0" parTransId="{9AD83E5F-98B3-4BDC-AE57-C6A9E111F1B9}" sibTransId="{B95628C4-8C2F-4478-B5F9-5E4A9858FD3B}"/>
    <dgm:cxn modelId="{2B5410B3-99F9-4C5B-80D8-0056CFB44F83}" srcId="{FCF0590D-6D2B-497D-A78F-E075F40078A8}" destId="{6FE0FCB0-FC6B-4B22-AE33-B4A1CB9F4EEF}" srcOrd="0" destOrd="0" parTransId="{6B391716-E381-4F93-93A3-2C18D7A6C491}" sibTransId="{E8BA2FB3-CF89-4C09-B0B6-EB9128662B1C}"/>
    <dgm:cxn modelId="{C4821EBB-FCD5-4ABA-AE37-27506CC20C35}" type="presOf" srcId="{FCF0590D-6D2B-497D-A78F-E075F40078A8}" destId="{0E35CF14-73BB-44E2-8886-6A77A5821C91}" srcOrd="0" destOrd="0" presId="urn:microsoft.com/office/officeart/2005/8/layout/cycle3"/>
    <dgm:cxn modelId="{D6736EFF-102B-41BD-9B92-3FC7BB7886F4}" type="presOf" srcId="{4369FBB9-2C48-45B4-BFBF-5F6912D03AE6}" destId="{539CF9EA-70A7-4B55-A6D1-C29D59CDD7A0}" srcOrd="0" destOrd="0" presId="urn:microsoft.com/office/officeart/2005/8/layout/cycle3"/>
    <dgm:cxn modelId="{0D22F1E6-3144-4DA1-AF82-4B8CDBB39F03}" type="presOf" srcId="{31FED757-0C40-49A5-9D88-5ECEA20088CF}" destId="{5DE874E6-E955-4304-89CE-22980E7958E5}" srcOrd="0" destOrd="0" presId="urn:microsoft.com/office/officeart/2005/8/layout/cycle3"/>
    <dgm:cxn modelId="{53BD0132-25B3-45FC-9078-01F167353F70}" srcId="{FCF0590D-6D2B-497D-A78F-E075F40078A8}" destId="{31FED757-0C40-49A5-9D88-5ECEA20088CF}" srcOrd="2" destOrd="0" parTransId="{F11286C5-E2C5-4A86-A213-7AD175D80B2F}" sibTransId="{DA1A7B35-86A5-4F06-BA06-6DCC7BFD7796}"/>
    <dgm:cxn modelId="{412759E0-BA5B-454E-99CA-FAF7B51ED856}" srcId="{FCF0590D-6D2B-497D-A78F-E075F40078A8}" destId="{4369FBB9-2C48-45B4-BFBF-5F6912D03AE6}" srcOrd="1" destOrd="0" parTransId="{EC2617D3-5EA9-49B3-82BE-D7F17DEEBD86}" sibTransId="{21BF4D35-63F2-4EAF-8C74-6B0F20BBBC84}"/>
    <dgm:cxn modelId="{55934A92-40A2-435C-9F7E-89B5817262A4}" type="presParOf" srcId="{0E35CF14-73BB-44E2-8886-6A77A5821C91}" destId="{DD210BA5-7AE8-4A91-83E9-9183BD7F50CB}" srcOrd="0" destOrd="0" presId="urn:microsoft.com/office/officeart/2005/8/layout/cycle3"/>
    <dgm:cxn modelId="{19B34810-1C08-416E-8972-CF5AF1CF1A48}" type="presParOf" srcId="{DD210BA5-7AE8-4A91-83E9-9183BD7F50CB}" destId="{85032655-DE64-4A25-9643-089D4E224426}" srcOrd="0" destOrd="0" presId="urn:microsoft.com/office/officeart/2005/8/layout/cycle3"/>
    <dgm:cxn modelId="{B8C94BEA-A35E-4748-94AB-1E6ACE613687}" type="presParOf" srcId="{DD210BA5-7AE8-4A91-83E9-9183BD7F50CB}" destId="{B1625DBD-477D-4094-89AF-C970FA2579F7}" srcOrd="1" destOrd="0" presId="urn:microsoft.com/office/officeart/2005/8/layout/cycle3"/>
    <dgm:cxn modelId="{D295299F-1382-4D77-9444-FB2509D5DE43}" type="presParOf" srcId="{DD210BA5-7AE8-4A91-83E9-9183BD7F50CB}" destId="{539CF9EA-70A7-4B55-A6D1-C29D59CDD7A0}" srcOrd="2" destOrd="0" presId="urn:microsoft.com/office/officeart/2005/8/layout/cycle3"/>
    <dgm:cxn modelId="{14C238CC-AD43-4B7E-A68D-17852A7CB2C6}" type="presParOf" srcId="{DD210BA5-7AE8-4A91-83E9-9183BD7F50CB}" destId="{5DE874E6-E955-4304-89CE-22980E7958E5}" srcOrd="3" destOrd="0" presId="urn:microsoft.com/office/officeart/2005/8/layout/cycle3"/>
    <dgm:cxn modelId="{8FB479B0-BD2D-41D7-B45A-BCC374E96683}" type="presParOf" srcId="{DD210BA5-7AE8-4A91-83E9-9183BD7F50CB}" destId="{0DDCCD63-6C00-4982-B83D-8DE989946B2E}" srcOrd="4" destOrd="0" presId="urn:microsoft.com/office/officeart/2005/8/layout/cycle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F4B775D1-3E30-4667-9E5E-05647F29E8EE}">
      <dsp:nvSpPr>
        <dsp:cNvPr id="0" name=""/>
        <dsp:cNvSpPr/>
      </dsp:nvSpPr>
      <dsp:spPr>
        <a:xfrm>
          <a:off x="3295992" y="898"/>
          <a:ext cx="1976967" cy="98848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5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>
              <a:latin typeface="Times New Roman" pitchFamily="18" charset="0"/>
              <a:cs typeface="Times New Roman" pitchFamily="18" charset="0"/>
            </a:rPr>
            <a:t>ЗАГЛАВИЕ, УКАЗЫВАЮЩЕЕ НА КАКОЕ-ЛИБО ЯВЛЕНИЕ ДЕЙСТВИТЕЛЬНОСТИ (ВРЕМЕНА ГОДА)</a:t>
          </a:r>
          <a:endParaRPr lang="ru-RU" sz="11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3324944" y="29850"/>
        <a:ext cx="1919063" cy="930579"/>
      </dsp:txXfrm>
    </dsp:sp>
    <dsp:sp modelId="{9C05E0A0-BA73-4A75-AC4B-9E8415202DC9}">
      <dsp:nvSpPr>
        <dsp:cNvPr id="0" name=""/>
        <dsp:cNvSpPr/>
      </dsp:nvSpPr>
      <dsp:spPr>
        <a:xfrm rot="3600000">
          <a:off x="4585760" y="1735227"/>
          <a:ext cx="1029105" cy="345969"/>
        </a:xfrm>
        <a:prstGeom prst="left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5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kern="1200"/>
        </a:p>
      </dsp:txBody>
      <dsp:txXfrm>
        <a:off x="4689551" y="1804421"/>
        <a:ext cx="821523" cy="207581"/>
      </dsp:txXfrm>
    </dsp:sp>
    <dsp:sp modelId="{0B0BD184-2B33-43F3-BC6E-D964D335D548}">
      <dsp:nvSpPr>
        <dsp:cNvPr id="0" name=""/>
        <dsp:cNvSpPr/>
      </dsp:nvSpPr>
      <dsp:spPr>
        <a:xfrm>
          <a:off x="4927666" y="2827041"/>
          <a:ext cx="1976967" cy="98848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-4966938"/>
                <a:satOff val="19906"/>
                <a:lumOff val="4314"/>
                <a:alphaOff val="0"/>
                <a:tint val="50000"/>
                <a:satMod val="300000"/>
              </a:schemeClr>
            </a:gs>
            <a:gs pos="35000">
              <a:schemeClr val="accent5">
                <a:hueOff val="-4966938"/>
                <a:satOff val="19906"/>
                <a:lumOff val="4314"/>
                <a:alphaOff val="0"/>
                <a:tint val="37000"/>
                <a:satMod val="300000"/>
              </a:schemeClr>
            </a:gs>
            <a:gs pos="100000">
              <a:schemeClr val="accent5">
                <a:hueOff val="-4966938"/>
                <a:satOff val="19906"/>
                <a:lumOff val="4314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>
              <a:latin typeface="Times New Roman" pitchFamily="18" charset="0"/>
              <a:cs typeface="Times New Roman" pitchFamily="18" charset="0"/>
            </a:rPr>
            <a:t>ЖИВОПИСНОЕ ПРОИЗВЕДЕНИЕ</a:t>
          </a:r>
          <a:endParaRPr lang="ru-RU" sz="11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4956618" y="2855993"/>
        <a:ext cx="1919063" cy="930579"/>
      </dsp:txXfrm>
    </dsp:sp>
    <dsp:sp modelId="{4B97B011-095D-49B8-9332-0120CE2850A6}">
      <dsp:nvSpPr>
        <dsp:cNvPr id="0" name=""/>
        <dsp:cNvSpPr/>
      </dsp:nvSpPr>
      <dsp:spPr>
        <a:xfrm rot="10800000">
          <a:off x="3769923" y="3148299"/>
          <a:ext cx="1029105" cy="345969"/>
        </a:xfrm>
        <a:prstGeom prst="left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-4966938"/>
                <a:satOff val="19906"/>
                <a:lumOff val="4314"/>
                <a:alphaOff val="0"/>
                <a:tint val="50000"/>
                <a:satMod val="300000"/>
              </a:schemeClr>
            </a:gs>
            <a:gs pos="35000">
              <a:schemeClr val="accent5">
                <a:hueOff val="-4966938"/>
                <a:satOff val="19906"/>
                <a:lumOff val="4314"/>
                <a:alphaOff val="0"/>
                <a:tint val="37000"/>
                <a:satMod val="300000"/>
              </a:schemeClr>
            </a:gs>
            <a:gs pos="100000">
              <a:schemeClr val="accent5">
                <a:hueOff val="-4966938"/>
                <a:satOff val="19906"/>
                <a:lumOff val="4314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kern="1200"/>
        </a:p>
      </dsp:txBody>
      <dsp:txXfrm rot="10800000">
        <a:off x="3873714" y="3217493"/>
        <a:ext cx="821523" cy="207581"/>
      </dsp:txXfrm>
    </dsp:sp>
    <dsp:sp modelId="{7C668C7B-6817-4203-B478-B5305E306C35}">
      <dsp:nvSpPr>
        <dsp:cNvPr id="0" name=""/>
        <dsp:cNvSpPr/>
      </dsp:nvSpPr>
      <dsp:spPr>
        <a:xfrm>
          <a:off x="1664317" y="2827041"/>
          <a:ext cx="1976967" cy="988483"/>
        </a:xfrm>
        <a:prstGeom prst="roundRect">
          <a:avLst>
            <a:gd name="adj" fmla="val 10000"/>
          </a:avLst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tint val="50000"/>
                <a:satMod val="300000"/>
              </a:schemeClr>
            </a:gs>
            <a:gs pos="35000">
              <a:schemeClr val="accent5">
                <a:hueOff val="-9933876"/>
                <a:satOff val="39811"/>
                <a:lumOff val="8628"/>
                <a:alphaOff val="0"/>
                <a:tint val="37000"/>
                <a:satMod val="30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100" b="1" kern="1200" dirty="0" smtClean="0">
              <a:latin typeface="Times New Roman" pitchFamily="18" charset="0"/>
              <a:cs typeface="Times New Roman" pitchFamily="18" charset="0"/>
            </a:rPr>
            <a:t>ЛИТЕРАТУРНОЕ ПРОИЗВЕДЕНИЕ</a:t>
          </a:r>
          <a:endParaRPr lang="ru-RU" sz="11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1693269" y="2855993"/>
        <a:ext cx="1919063" cy="930579"/>
      </dsp:txXfrm>
    </dsp:sp>
    <dsp:sp modelId="{E6C20720-5B9D-40B7-AAE8-552F59C86253}">
      <dsp:nvSpPr>
        <dsp:cNvPr id="0" name=""/>
        <dsp:cNvSpPr/>
      </dsp:nvSpPr>
      <dsp:spPr>
        <a:xfrm rot="18000000">
          <a:off x="2954086" y="1735227"/>
          <a:ext cx="1029105" cy="345969"/>
        </a:xfrm>
        <a:prstGeom prst="leftRightArrow">
          <a:avLst>
            <a:gd name="adj1" fmla="val 60000"/>
            <a:gd name="adj2" fmla="val 50000"/>
          </a:avLst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tint val="50000"/>
                <a:satMod val="300000"/>
              </a:schemeClr>
            </a:gs>
            <a:gs pos="35000">
              <a:schemeClr val="accent5">
                <a:hueOff val="-9933876"/>
                <a:satOff val="39811"/>
                <a:lumOff val="8628"/>
                <a:alphaOff val="0"/>
                <a:tint val="37000"/>
                <a:satMod val="30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900" kern="1200"/>
        </a:p>
      </dsp:txBody>
      <dsp:txXfrm>
        <a:off x="3057877" y="1804421"/>
        <a:ext cx="821523" cy="20758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3B1BC38-5F16-4D53-A516-E29B847CA97A}">
      <dsp:nvSpPr>
        <dsp:cNvPr id="0" name=""/>
        <dsp:cNvSpPr/>
      </dsp:nvSpPr>
      <dsp:spPr>
        <a:xfrm>
          <a:off x="3291839" y="0"/>
          <a:ext cx="4937760" cy="3606800"/>
        </a:xfrm>
        <a:prstGeom prst="rightArrow">
          <a:avLst>
            <a:gd name="adj1" fmla="val 75000"/>
            <a:gd name="adj2" fmla="val 50000"/>
          </a:avLst>
        </a:prstGeom>
        <a:solidFill>
          <a:schemeClr val="accent2">
            <a:tint val="40000"/>
            <a:alpha val="90000"/>
            <a:hueOff val="0"/>
            <a:satOff val="0"/>
            <a:lumOff val="0"/>
            <a:alphaOff val="0"/>
          </a:schemeClr>
        </a:solidFill>
        <a:ln w="9525" cap="flat" cmpd="sng" algn="ctr">
          <a:solidFill>
            <a:schemeClr val="accent2">
              <a:tint val="40000"/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z="-190500" extrusionH="12700" prstMaterial="plastic">
          <a:bevelT w="50800" h="50800"/>
        </a:sp3d>
      </dsp:spPr>
      <dsp:style>
        <a:lnRef idx="1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/>
      </dsp:style>
      <dsp:txBody>
        <a:bodyPr spcFirstLastPara="0" vert="horz" wrap="square" lIns="17145" tIns="17145" rIns="17145" bIns="17145" numCol="1" spcCol="1270" anchor="t" anchorCtr="0">
          <a:noAutofit/>
        </a:bodyPr>
        <a:lstStyle/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700" b="1" kern="1200" smtClean="0">
              <a:ln w="10541" cmpd="sng">
                <a:prstDash val="solid"/>
              </a:ln>
              <a:latin typeface="Times New Roman" pitchFamily="18" charset="0"/>
              <a:cs typeface="Times New Roman" pitchFamily="18" charset="0"/>
            </a:rPr>
            <a:t>ЛУИ ДАКЕН «КУКУШКА» </a:t>
          </a:r>
          <a:endParaRPr lang="ru-RU" sz="2700" kern="1200" dirty="0"/>
        </a:p>
        <a:p>
          <a:pPr marL="228600" lvl="1" indent="-228600" algn="l" defTabSz="120015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ru-RU" sz="2700" b="1" kern="1200" smtClean="0">
              <a:ln w="10541" cmpd="sng">
                <a:prstDash val="solid"/>
              </a:ln>
              <a:latin typeface="Times New Roman" pitchFamily="18" charset="0"/>
              <a:cs typeface="Times New Roman" pitchFamily="18" charset="0"/>
            </a:rPr>
            <a:t>П. И ЧАЙКОВСКИЙ «МАРШ ДЕРЕВЯНЫХ СОЛДАТИКОВ» </a:t>
          </a:r>
          <a:endParaRPr lang="ru-RU" sz="2700" kern="1200" dirty="0"/>
        </a:p>
      </dsp:txBody>
      <dsp:txXfrm>
        <a:off x="3291839" y="450850"/>
        <a:ext cx="3585210" cy="2705100"/>
      </dsp:txXfrm>
    </dsp:sp>
    <dsp:sp modelId="{7CD87C8C-675C-4DF0-91CC-02ACE5BE0A2E}">
      <dsp:nvSpPr>
        <dsp:cNvPr id="0" name=""/>
        <dsp:cNvSpPr/>
      </dsp:nvSpPr>
      <dsp:spPr>
        <a:xfrm>
          <a:off x="0" y="0"/>
          <a:ext cx="3291840" cy="3606800"/>
        </a:xfrm>
        <a:prstGeom prst="roundRect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flat" dir="t"/>
        </a:scene3d>
        <a:sp3d prstMaterial="plastic">
          <a:bevelT w="120900" h="88900"/>
          <a:bevelB w="88900" h="31750" prst="angle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91440" tIns="45720" rIns="91440" bIns="4572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400" b="1" kern="1200" dirty="0" smtClean="0">
              <a:ln w="10541" cmpd="sng">
                <a:prstDash val="solid"/>
              </a:ln>
              <a:latin typeface="Times New Roman" pitchFamily="18" charset="0"/>
              <a:cs typeface="Times New Roman" pitchFamily="18" charset="0"/>
            </a:rPr>
            <a:t>СЮЖЕТ ЗАИМСТВОВАН ИЗ ЛИТЕРАТУРНОГО ПРОИЗВЕДЕНИЯ</a:t>
          </a:r>
          <a:endParaRPr lang="ru-RU" sz="2400" kern="1200" dirty="0"/>
        </a:p>
      </dsp:txBody>
      <dsp:txXfrm>
        <a:off x="160694" y="160694"/>
        <a:ext cx="2970452" cy="3285412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6FC6E09-38E8-4660-A68D-7C389BA328CF}">
      <dsp:nvSpPr>
        <dsp:cNvPr id="0" name=""/>
        <dsp:cNvSpPr/>
      </dsp:nvSpPr>
      <dsp:spPr>
        <a:xfrm>
          <a:off x="2250552" y="252748"/>
          <a:ext cx="3266282" cy="3266282"/>
        </a:xfrm>
        <a:prstGeom prst="pie">
          <a:avLst>
            <a:gd name="adj1" fmla="val 16200000"/>
            <a:gd name="adj2" fmla="val 180000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5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b="1" kern="1200" dirty="0" smtClean="0">
              <a:latin typeface="Times New Roman" pitchFamily="18" charset="0"/>
              <a:cs typeface="Times New Roman" pitchFamily="18" charset="0"/>
            </a:rPr>
            <a:t>ПОДРОБНЫЙ ПЕРЕСКАЗ КАЖДОГО ЭПИЗОДА ПРОИЗВЕДЕНИЯ</a:t>
          </a:r>
          <a:endParaRPr lang="ru-RU" sz="9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3971961" y="944888"/>
        <a:ext cx="1166529" cy="972107"/>
      </dsp:txXfrm>
    </dsp:sp>
    <dsp:sp modelId="{7DFCB673-FCA0-4FE1-9394-AE3B3D1AECD9}">
      <dsp:nvSpPr>
        <dsp:cNvPr id="0" name=""/>
        <dsp:cNvSpPr/>
      </dsp:nvSpPr>
      <dsp:spPr>
        <a:xfrm>
          <a:off x="2183282" y="369400"/>
          <a:ext cx="3266282" cy="3266282"/>
        </a:xfrm>
        <a:prstGeom prst="pie">
          <a:avLst>
            <a:gd name="adj1" fmla="val 1800000"/>
            <a:gd name="adj2" fmla="val 9000000"/>
          </a:avLst>
        </a:prstGeom>
        <a:gradFill rotWithShape="0">
          <a:gsLst>
            <a:gs pos="0">
              <a:schemeClr val="accent5">
                <a:hueOff val="-4966938"/>
                <a:satOff val="19906"/>
                <a:lumOff val="4314"/>
                <a:alphaOff val="0"/>
                <a:tint val="50000"/>
                <a:satMod val="300000"/>
              </a:schemeClr>
            </a:gs>
            <a:gs pos="35000">
              <a:schemeClr val="accent5">
                <a:hueOff val="-4966938"/>
                <a:satOff val="19906"/>
                <a:lumOff val="4314"/>
                <a:alphaOff val="0"/>
                <a:tint val="37000"/>
                <a:satMod val="300000"/>
              </a:schemeClr>
            </a:gs>
            <a:gs pos="100000">
              <a:schemeClr val="accent5">
                <a:hueOff val="-4966938"/>
                <a:satOff val="19906"/>
                <a:lumOff val="4314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b="1" kern="1200" dirty="0" smtClean="0">
              <a:latin typeface="Times New Roman" pitchFamily="18" charset="0"/>
              <a:cs typeface="Times New Roman" pitchFamily="18" charset="0"/>
            </a:rPr>
            <a:t>КАРТИННАЯ ПРОГРАММНОСТЬ  ОТСУТСТВУЕТ, СЮЖЕТНАЯ МУЗЫКА РИСУЕТ 1 ОБРАЗ</a:t>
          </a:r>
          <a:endParaRPr lang="ru-RU" sz="9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2960969" y="2488595"/>
        <a:ext cx="1749793" cy="855454"/>
      </dsp:txXfrm>
    </dsp:sp>
    <dsp:sp modelId="{D5920133-3102-4006-B090-CD7B8EDD2721}">
      <dsp:nvSpPr>
        <dsp:cNvPr id="0" name=""/>
        <dsp:cNvSpPr/>
      </dsp:nvSpPr>
      <dsp:spPr>
        <a:xfrm>
          <a:off x="2116013" y="252748"/>
          <a:ext cx="3266282" cy="3266282"/>
        </a:xfrm>
        <a:prstGeom prst="pie">
          <a:avLst>
            <a:gd name="adj1" fmla="val 9000000"/>
            <a:gd name="adj2" fmla="val 16200000"/>
          </a:avLst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tint val="50000"/>
                <a:satMod val="300000"/>
              </a:schemeClr>
            </a:gs>
            <a:gs pos="35000">
              <a:schemeClr val="accent5">
                <a:hueOff val="-9933876"/>
                <a:satOff val="39811"/>
                <a:lumOff val="8628"/>
                <a:alphaOff val="0"/>
                <a:tint val="37000"/>
                <a:satMod val="30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430" tIns="11430" rIns="11430" bIns="11430" numCol="1" spcCol="1270" anchor="ctr" anchorCtr="0">
          <a:noAutofit/>
        </a:bodyPr>
        <a:lstStyle/>
        <a:p>
          <a:pPr lvl="0" algn="ctr" defTabSz="4000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900" b="1" kern="1200" dirty="0" smtClean="0">
              <a:latin typeface="Times New Roman" pitchFamily="18" charset="0"/>
              <a:cs typeface="Times New Roman" pitchFamily="18" charset="0"/>
            </a:rPr>
            <a:t>УКАЗАНИЕ ЛИТЕРАТУРНОГО ИСТОЧНИКА</a:t>
          </a:r>
          <a:endParaRPr lang="ru-RU" sz="900" b="1" kern="1200" dirty="0">
            <a:latin typeface="Times New Roman" pitchFamily="18" charset="0"/>
            <a:cs typeface="Times New Roman" pitchFamily="18" charset="0"/>
          </a:endParaRPr>
        </a:p>
      </dsp:txBody>
      <dsp:txXfrm>
        <a:off x="2494357" y="944888"/>
        <a:ext cx="1166529" cy="972107"/>
      </dsp:txXfrm>
    </dsp:sp>
    <dsp:sp modelId="{BD865BE6-FFEF-4CB4-9DB7-154D0B97076D}">
      <dsp:nvSpPr>
        <dsp:cNvPr id="0" name=""/>
        <dsp:cNvSpPr/>
      </dsp:nvSpPr>
      <dsp:spPr>
        <a:xfrm>
          <a:off x="2048624" y="50549"/>
          <a:ext cx="3670678" cy="3670678"/>
        </a:xfrm>
        <a:prstGeom prst="circularArrow">
          <a:avLst>
            <a:gd name="adj1" fmla="val 5085"/>
            <a:gd name="adj2" fmla="val 327528"/>
            <a:gd name="adj3" fmla="val 1472472"/>
            <a:gd name="adj4" fmla="val 16199432"/>
            <a:gd name="adj5" fmla="val 5932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5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3114AE98-16B7-44FD-9FCD-D9D14B3F2373}">
      <dsp:nvSpPr>
        <dsp:cNvPr id="0" name=""/>
        <dsp:cNvSpPr/>
      </dsp:nvSpPr>
      <dsp:spPr>
        <a:xfrm>
          <a:off x="1981084" y="166996"/>
          <a:ext cx="3670678" cy="3670678"/>
        </a:xfrm>
        <a:prstGeom prst="circularArrow">
          <a:avLst>
            <a:gd name="adj1" fmla="val 5085"/>
            <a:gd name="adj2" fmla="val 327528"/>
            <a:gd name="adj3" fmla="val 8671970"/>
            <a:gd name="adj4" fmla="val 1800502"/>
            <a:gd name="adj5" fmla="val 5932"/>
          </a:avLst>
        </a:prstGeom>
        <a:gradFill rotWithShape="0">
          <a:gsLst>
            <a:gs pos="0">
              <a:schemeClr val="accent5">
                <a:hueOff val="-4966938"/>
                <a:satOff val="19906"/>
                <a:lumOff val="4314"/>
                <a:alphaOff val="0"/>
                <a:tint val="50000"/>
                <a:satMod val="300000"/>
              </a:schemeClr>
            </a:gs>
            <a:gs pos="35000">
              <a:schemeClr val="accent5">
                <a:hueOff val="-4966938"/>
                <a:satOff val="19906"/>
                <a:lumOff val="4314"/>
                <a:alphaOff val="0"/>
                <a:tint val="37000"/>
                <a:satMod val="300000"/>
              </a:schemeClr>
            </a:gs>
            <a:gs pos="100000">
              <a:schemeClr val="accent5">
                <a:hueOff val="-4966938"/>
                <a:satOff val="19906"/>
                <a:lumOff val="4314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  <dsp:sp modelId="{E4C75957-77E2-462A-A5C9-A6F70AFB04BD}">
      <dsp:nvSpPr>
        <dsp:cNvPr id="0" name=""/>
        <dsp:cNvSpPr/>
      </dsp:nvSpPr>
      <dsp:spPr>
        <a:xfrm>
          <a:off x="1913545" y="50549"/>
          <a:ext cx="3670678" cy="3670678"/>
        </a:xfrm>
        <a:prstGeom prst="circularArrow">
          <a:avLst>
            <a:gd name="adj1" fmla="val 5085"/>
            <a:gd name="adj2" fmla="val 327528"/>
            <a:gd name="adj3" fmla="val 15873039"/>
            <a:gd name="adj4" fmla="val 9000000"/>
            <a:gd name="adj5" fmla="val 5932"/>
          </a:avLst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tint val="50000"/>
                <a:satMod val="300000"/>
              </a:schemeClr>
            </a:gs>
            <a:gs pos="35000">
              <a:schemeClr val="accent5">
                <a:hueOff val="-9933876"/>
                <a:satOff val="39811"/>
                <a:lumOff val="8628"/>
                <a:alphaOff val="0"/>
                <a:tint val="37000"/>
                <a:satMod val="30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FEAC21D-E524-482E-B577-32D8ED9E8DF0}">
      <dsp:nvSpPr>
        <dsp:cNvPr id="0" name=""/>
        <dsp:cNvSpPr/>
      </dsp:nvSpPr>
      <dsp:spPr>
        <a:xfrm>
          <a:off x="0" y="203647"/>
          <a:ext cx="2677797" cy="1606678"/>
        </a:xfrm>
        <a:prstGeom prst="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100" b="1" kern="1200" smtClean="0">
              <a:latin typeface="Times New Roman" pitchFamily="18" charset="0"/>
              <a:cs typeface="Times New Roman" pitchFamily="18" charset="0"/>
            </a:rPr>
            <a:t>эпиграф</a:t>
          </a:r>
          <a:endParaRPr lang="ru-RU" sz="31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0" y="203647"/>
        <a:ext cx="2677797" cy="1606678"/>
      </dsp:txXfrm>
    </dsp:sp>
    <dsp:sp modelId="{D59F2BD3-2331-4494-BB03-1EBED8851E88}">
      <dsp:nvSpPr>
        <dsp:cNvPr id="0" name=""/>
        <dsp:cNvSpPr/>
      </dsp:nvSpPr>
      <dsp:spPr>
        <a:xfrm>
          <a:off x="2945577" y="203647"/>
          <a:ext cx="2677797" cy="1606678"/>
        </a:xfrm>
        <a:prstGeom prst="rect">
          <a:avLst/>
        </a:prstGeom>
        <a:solidFill>
          <a:schemeClr val="accent5">
            <a:hueOff val="-1986775"/>
            <a:satOff val="7962"/>
            <a:lumOff val="1726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100" b="1" kern="1200" smtClean="0">
              <a:latin typeface="Times New Roman" pitchFamily="18" charset="0"/>
              <a:cs typeface="Times New Roman" pitchFamily="18" charset="0"/>
            </a:rPr>
            <a:t>многоголосие</a:t>
          </a:r>
          <a:endParaRPr lang="ru-RU" sz="31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2945577" y="203647"/>
        <a:ext cx="2677797" cy="1606678"/>
      </dsp:txXfrm>
    </dsp:sp>
    <dsp:sp modelId="{D746EB79-1B5E-4ACF-87DF-C558E838C770}">
      <dsp:nvSpPr>
        <dsp:cNvPr id="0" name=""/>
        <dsp:cNvSpPr/>
      </dsp:nvSpPr>
      <dsp:spPr>
        <a:xfrm>
          <a:off x="5891154" y="203647"/>
          <a:ext cx="2677797" cy="1606678"/>
        </a:xfrm>
        <a:prstGeom prst="rect">
          <a:avLst/>
        </a:prstGeom>
        <a:solidFill>
          <a:schemeClr val="accent5">
            <a:hueOff val="-3973551"/>
            <a:satOff val="15924"/>
            <a:lumOff val="3451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100" b="1" kern="1200" smtClean="0">
              <a:latin typeface="Times New Roman" pitchFamily="18" charset="0"/>
              <a:cs typeface="Times New Roman" pitchFamily="18" charset="0"/>
            </a:rPr>
            <a:t>программа</a:t>
          </a:r>
          <a:endParaRPr lang="ru-RU" sz="31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5891154" y="203647"/>
        <a:ext cx="2677797" cy="1606678"/>
      </dsp:txXfrm>
    </dsp:sp>
    <dsp:sp modelId="{4C6C6840-4086-491A-80F8-0C94B4404D4F}">
      <dsp:nvSpPr>
        <dsp:cNvPr id="0" name=""/>
        <dsp:cNvSpPr/>
      </dsp:nvSpPr>
      <dsp:spPr>
        <a:xfrm>
          <a:off x="0" y="2078105"/>
          <a:ext cx="2677797" cy="1606678"/>
        </a:xfrm>
        <a:prstGeom prst="rect">
          <a:avLst/>
        </a:prstGeom>
        <a:solidFill>
          <a:schemeClr val="accent5">
            <a:hueOff val="-5960326"/>
            <a:satOff val="23887"/>
            <a:lumOff val="5177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100" b="1" kern="1200" smtClean="0">
              <a:latin typeface="Times New Roman" pitchFamily="18" charset="0"/>
              <a:cs typeface="Times New Roman" pitchFamily="18" charset="0"/>
            </a:rPr>
            <a:t>название</a:t>
          </a:r>
          <a:endParaRPr lang="ru-RU" sz="31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0" y="2078105"/>
        <a:ext cx="2677797" cy="1606678"/>
      </dsp:txXfrm>
    </dsp:sp>
    <dsp:sp modelId="{E77C995B-34B5-4E4D-8AEB-E9E287924D04}">
      <dsp:nvSpPr>
        <dsp:cNvPr id="0" name=""/>
        <dsp:cNvSpPr/>
      </dsp:nvSpPr>
      <dsp:spPr>
        <a:xfrm>
          <a:off x="2945577" y="2078105"/>
          <a:ext cx="2677797" cy="1606678"/>
        </a:xfrm>
        <a:prstGeom prst="rect">
          <a:avLst/>
        </a:prstGeom>
        <a:solidFill>
          <a:schemeClr val="accent5">
            <a:hueOff val="-7947101"/>
            <a:satOff val="31849"/>
            <a:lumOff val="6902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100" b="1" kern="1200" smtClean="0">
              <a:latin typeface="Times New Roman" pitchFamily="18" charset="0"/>
              <a:cs typeface="Times New Roman" pitchFamily="18" charset="0"/>
            </a:rPr>
            <a:t>форма рондо </a:t>
          </a:r>
          <a:endParaRPr lang="ru-RU" sz="31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2945577" y="2078105"/>
        <a:ext cx="2677797" cy="1606678"/>
      </dsp:txXfrm>
    </dsp:sp>
    <dsp:sp modelId="{3C9B78E0-EE5D-4091-BD8E-026B001CCDC0}">
      <dsp:nvSpPr>
        <dsp:cNvPr id="0" name=""/>
        <dsp:cNvSpPr/>
      </dsp:nvSpPr>
      <dsp:spPr>
        <a:xfrm>
          <a:off x="5891154" y="2078105"/>
          <a:ext cx="2677797" cy="1606678"/>
        </a:xfrm>
        <a:prstGeom prst="rect">
          <a:avLst/>
        </a:prstGeom>
        <a:solidFill>
          <a:schemeClr val="accent5">
            <a:hueOff val="-9933876"/>
            <a:satOff val="39811"/>
            <a:lumOff val="8628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p3d extrusionH="50600" prstMaterial="metal">
          <a:bevelT w="101600" h="80600" prst="relaxedInset"/>
          <a:bevelB w="80600" h="80600" prst="relaxedInset"/>
        </a:sp3d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118110" tIns="118110" rIns="118110" bIns="118110" numCol="1" spcCol="1270" anchor="ctr" anchorCtr="0">
          <a:noAutofit/>
        </a:bodyPr>
        <a:lstStyle/>
        <a:p>
          <a:pPr lvl="0" algn="ctr" defTabSz="1377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3100" b="1" kern="1200" dirty="0" smtClean="0">
              <a:latin typeface="Times New Roman" pitchFamily="18" charset="0"/>
              <a:cs typeface="Times New Roman" pitchFamily="18" charset="0"/>
            </a:rPr>
            <a:t>трёхчастная форма</a:t>
          </a:r>
          <a:endParaRPr lang="ru-RU" sz="31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5891154" y="2078105"/>
        <a:ext cx="2677797" cy="1606678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1625DBD-477D-4094-89AF-C970FA2579F7}">
      <dsp:nvSpPr>
        <dsp:cNvPr id="0" name=""/>
        <dsp:cNvSpPr/>
      </dsp:nvSpPr>
      <dsp:spPr>
        <a:xfrm>
          <a:off x="2257627" y="-90546"/>
          <a:ext cx="3714345" cy="3714345"/>
        </a:xfrm>
        <a:prstGeom prst="circularArrow">
          <a:avLst>
            <a:gd name="adj1" fmla="val 4668"/>
            <a:gd name="adj2" fmla="val 272909"/>
            <a:gd name="adj3" fmla="val 12885785"/>
            <a:gd name="adj4" fmla="val 17993855"/>
            <a:gd name="adj5" fmla="val 4847"/>
          </a:avLst>
        </a:prstGeom>
        <a:solidFill>
          <a:schemeClr val="accent5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0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/>
      </dsp:style>
    </dsp:sp>
    <dsp:sp modelId="{85032655-DE64-4A25-9643-089D4E224426}">
      <dsp:nvSpPr>
        <dsp:cNvPr id="0" name=""/>
        <dsp:cNvSpPr/>
      </dsp:nvSpPr>
      <dsp:spPr>
        <a:xfrm>
          <a:off x="2895227" y="733"/>
          <a:ext cx="2439144" cy="1219572"/>
        </a:xfrm>
        <a:prstGeom prst="roundRect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tint val="50000"/>
                <a:satMod val="300000"/>
              </a:schemeClr>
            </a:gs>
            <a:gs pos="35000">
              <a:schemeClr val="accent5">
                <a:hueOff val="0"/>
                <a:satOff val="0"/>
                <a:lumOff val="0"/>
                <a:alphaOff val="0"/>
                <a:tint val="37000"/>
                <a:satMod val="3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latin typeface="Times New Roman" pitchFamily="18" charset="0"/>
              <a:cs typeface="Times New Roman" pitchFamily="18" charset="0"/>
            </a:rPr>
            <a:t>П. И. ЧАЙКОВСКИЙ «ОКТЯБРЬ. ОСЕННЯЯ ПЕСНЬ»</a:t>
          </a:r>
          <a:endParaRPr lang="ru-RU" sz="18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2954762" y="60268"/>
        <a:ext cx="2320074" cy="1100502"/>
      </dsp:txXfrm>
    </dsp:sp>
    <dsp:sp modelId="{539CF9EA-70A7-4B55-A6D1-C29D59CDD7A0}">
      <dsp:nvSpPr>
        <dsp:cNvPr id="0" name=""/>
        <dsp:cNvSpPr/>
      </dsp:nvSpPr>
      <dsp:spPr>
        <a:xfrm>
          <a:off x="4228924" y="1334429"/>
          <a:ext cx="2439144" cy="1219572"/>
        </a:xfrm>
        <a:prstGeom prst="roundRect">
          <a:avLst/>
        </a:prstGeom>
        <a:gradFill rotWithShape="0">
          <a:gsLst>
            <a:gs pos="0">
              <a:schemeClr val="accent5">
                <a:hueOff val="-3311292"/>
                <a:satOff val="13270"/>
                <a:lumOff val="2876"/>
                <a:alphaOff val="0"/>
                <a:tint val="50000"/>
                <a:satMod val="300000"/>
              </a:schemeClr>
            </a:gs>
            <a:gs pos="35000">
              <a:schemeClr val="accent5">
                <a:hueOff val="-3311292"/>
                <a:satOff val="13270"/>
                <a:lumOff val="2876"/>
                <a:alphaOff val="0"/>
                <a:tint val="37000"/>
                <a:satMod val="300000"/>
              </a:schemeClr>
            </a:gs>
            <a:gs pos="100000">
              <a:schemeClr val="accent5">
                <a:hueOff val="-3311292"/>
                <a:satOff val="13270"/>
                <a:lumOff val="2876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latin typeface="Times New Roman" pitchFamily="18" charset="0"/>
              <a:cs typeface="Times New Roman" pitchFamily="18" charset="0"/>
            </a:rPr>
            <a:t>В. А. МОЦАРТ СОНАТА №5</a:t>
          </a:r>
          <a:endParaRPr lang="ru-RU" sz="18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4288459" y="1393964"/>
        <a:ext cx="2320074" cy="1100502"/>
      </dsp:txXfrm>
    </dsp:sp>
    <dsp:sp modelId="{5DE874E6-E955-4304-89CE-22980E7958E5}">
      <dsp:nvSpPr>
        <dsp:cNvPr id="0" name=""/>
        <dsp:cNvSpPr/>
      </dsp:nvSpPr>
      <dsp:spPr>
        <a:xfrm>
          <a:off x="2895227" y="2668126"/>
          <a:ext cx="2439144" cy="1219572"/>
        </a:xfrm>
        <a:prstGeom prst="roundRect">
          <a:avLst/>
        </a:prstGeom>
        <a:gradFill rotWithShape="0">
          <a:gsLst>
            <a:gs pos="0">
              <a:schemeClr val="accent5">
                <a:hueOff val="-6622584"/>
                <a:satOff val="26541"/>
                <a:lumOff val="5752"/>
                <a:alphaOff val="0"/>
                <a:tint val="50000"/>
                <a:satMod val="300000"/>
              </a:schemeClr>
            </a:gs>
            <a:gs pos="35000">
              <a:schemeClr val="accent5">
                <a:hueOff val="-6622584"/>
                <a:satOff val="26541"/>
                <a:lumOff val="5752"/>
                <a:alphaOff val="0"/>
                <a:tint val="37000"/>
                <a:satMod val="300000"/>
              </a:schemeClr>
            </a:gs>
            <a:gs pos="100000">
              <a:schemeClr val="accent5">
                <a:hueOff val="-6622584"/>
                <a:satOff val="26541"/>
                <a:lumOff val="5752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latin typeface="Times New Roman" pitchFamily="18" charset="0"/>
              <a:cs typeface="Times New Roman" pitchFamily="18" charset="0"/>
            </a:rPr>
            <a:t>К. ЧЕРНИ ЭТЮД </a:t>
          </a:r>
        </a:p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latin typeface="Times New Roman" pitchFamily="18" charset="0"/>
              <a:cs typeface="Times New Roman" pitchFamily="18" charset="0"/>
            </a:rPr>
            <a:t>№ 24</a:t>
          </a:r>
          <a:endParaRPr lang="ru-RU" sz="18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2954762" y="2727661"/>
        <a:ext cx="2320074" cy="1100502"/>
      </dsp:txXfrm>
    </dsp:sp>
    <dsp:sp modelId="{0DDCCD63-6C00-4982-B83D-8DE989946B2E}">
      <dsp:nvSpPr>
        <dsp:cNvPr id="0" name=""/>
        <dsp:cNvSpPr/>
      </dsp:nvSpPr>
      <dsp:spPr>
        <a:xfrm>
          <a:off x="1561531" y="1334429"/>
          <a:ext cx="2439144" cy="1219572"/>
        </a:xfrm>
        <a:prstGeom prst="roundRect">
          <a:avLst/>
        </a:prstGeom>
        <a:gradFill rotWithShape="0">
          <a:gsLst>
            <a:gs pos="0">
              <a:schemeClr val="accent5">
                <a:hueOff val="-9933876"/>
                <a:satOff val="39811"/>
                <a:lumOff val="8628"/>
                <a:alphaOff val="0"/>
                <a:tint val="50000"/>
                <a:satMod val="300000"/>
              </a:schemeClr>
            </a:gs>
            <a:gs pos="35000">
              <a:schemeClr val="accent5">
                <a:hueOff val="-9933876"/>
                <a:satOff val="39811"/>
                <a:lumOff val="8628"/>
                <a:alphaOff val="0"/>
                <a:tint val="37000"/>
                <a:satMod val="300000"/>
              </a:schemeClr>
            </a:gs>
            <a:gs pos="100000">
              <a:schemeClr val="accent5">
                <a:hueOff val="-9933876"/>
                <a:satOff val="39811"/>
                <a:lumOff val="8628"/>
                <a:alphaOff val="0"/>
                <a:tint val="15000"/>
                <a:satMod val="350000"/>
              </a:schemeClr>
            </a:gs>
          </a:gsLst>
          <a:lin ang="16200000" scaled="1"/>
        </a:gradFill>
        <a:ln>
          <a:noFill/>
        </a:ln>
        <a:effectLst>
          <a:outerShdw blurRad="40000" dist="20000" dir="5400000" rotWithShape="0">
            <a:srgbClr val="000000">
              <a:alpha val="38000"/>
            </a:srgbClr>
          </a:outerShdw>
        </a:effectLst>
        <a:scene3d>
          <a:camera prst="orthographicFront"/>
          <a:lightRig rig="flat" dir="t"/>
        </a:scene3d>
        <a:sp3d prstMaterial="dkEdge">
          <a:bevelT w="8200" h="38100"/>
        </a:sp3d>
      </dsp:spPr>
      <dsp:style>
        <a:lnRef idx="0">
          <a:scrgbClr r="0" g="0" b="0"/>
        </a:lnRef>
        <a:fillRef idx="2">
          <a:scrgbClr r="0" g="0" b="0"/>
        </a:fillRef>
        <a:effectRef idx="1">
          <a:scrgbClr r="0" g="0" b="0"/>
        </a:effectRef>
        <a:fontRef idx="minor">
          <a:schemeClr val="dk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>
              <a:latin typeface="Times New Roman" pitchFamily="18" charset="0"/>
              <a:cs typeface="Times New Roman" pitchFamily="18" charset="0"/>
            </a:rPr>
            <a:t>Л.БЕТХОВЕН «ЛУННАЯ СОНАТА» </a:t>
          </a:r>
          <a:endParaRPr lang="ru-RU" sz="1800" kern="1200" dirty="0">
            <a:latin typeface="Times New Roman" pitchFamily="18" charset="0"/>
            <a:cs typeface="Times New Roman" pitchFamily="18" charset="0"/>
          </a:endParaRPr>
        </a:p>
      </dsp:txBody>
      <dsp:txXfrm>
        <a:off x="1621066" y="1393964"/>
        <a:ext cx="2320074" cy="110050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7">
  <dgm:title val=""/>
  <dgm:desc val=""/>
  <dgm:catLst>
    <dgm:cat type="cycle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</dgm:alg>
      </dgm:if>
      <dgm:else name="Name3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onstrLst>
      <dgm:constr type="diam" refType="w"/>
      <dgm:constr type="w" for="ch" ptType="node" refType="w"/>
      <dgm:constr type="primFontSz" for="ch" ptType="node" op="equ" val="65"/>
      <dgm:constr type="w" for="ch" forName="sibTrans" refType="w" refFor="ch" refPtType="node" op="equ" fact="0.35"/>
      <dgm:constr type="connDist" for="ch" forName="sibTrans" op="equ"/>
      <dgm:constr type="primFontSz" for="des" forName="connectorText" op="equ" val="55"/>
      <dgm:constr type="primFontSz" for="des" forName="connectorText" refType="primFontSz" refFor="ch" refPtType="node" op="lte" fact="0.8"/>
      <dgm:constr type="sibSp" refType="w" refFor="ch" refPtType="node" op="equ" fact="0.65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4">
        <dgm:if name="Name5" axis="par ch" ptType="doc node" func="cnt" op="gt" val="1">
          <dgm:forEach name="sibTransForEach" axis="followSib" ptType="sibTrans" hideLastTrans="0" cnt="1">
            <dgm:layoutNode name="sibTrans">
              <dgm:choose name="Name6">
                <dgm:if name="Name7" axis="par ch" ptType="doc node" func="posEven" op="equ" val="1">
                  <dgm:alg type="conn">
                    <dgm:param type="begPts" val="radial"/>
                    <dgm:param type="endPts" val="radial"/>
                    <dgm:param type="begSty" val="arr"/>
                    <dgm:param type="endSty" val="arr"/>
                  </dgm:alg>
                </dgm:if>
                <dgm:else name="Name8">
                  <dgm:alg type="conn">
                    <dgm:param type="begPts" val="auto"/>
                    <dgm:param type="endPts" val="auto"/>
                    <dgm:param type="begSty" val="arr"/>
                    <dgm:param type="endSty" val="arr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5"/>
                <dgm:constr type="connDist"/>
                <dgm:constr type="begPad" refType="connDist" fact="0.1"/>
                <dgm:constr type="endPad" refType="connDist" fact="0.1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9"/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default#3">
  <dgm:title val=""/>
  <dgm:desc val=""/>
  <dgm:catLst>
    <dgm:cat type="list" pri="1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func="var" arg="dir" op="equ" val="norm">
        <dgm:alg type="snake">
          <dgm:param type="grDir" val="tL"/>
          <dgm:param type="flowDir" val="row"/>
          <dgm:param type="contDir" val="sameDir"/>
          <dgm:param type="off" val="ctr"/>
        </dgm:alg>
      </dgm:if>
      <dgm:else name="Name2">
        <dgm:alg type="snake">
          <dgm:param type="grDir" val="tR"/>
          <dgm:param type="flowDir" val="row"/>
          <dgm:param type="contDir" val="sameDir"/>
          <dgm:param type="off" val="ct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node" refType="w"/>
      <dgm:constr type="h" for="ch" forName="node" refType="w" refFor="ch" refForName="node" fact="0.6"/>
      <dgm:constr type="w" for="ch" forName="sibTrans" refType="w" refFor="ch" refForName="node" fact="0.1"/>
      <dgm:constr type="sp" refType="w" refFor="ch" refForName="sibTrans"/>
      <dgm:constr type="primFontSz" for="ch" forName="node" op="equ" val="65"/>
    </dgm:constrLst>
    <dgm:ruleLst/>
    <dgm:forEach name="Name3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forEach name="Name4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cycle3">
  <dgm:title val=""/>
  <dgm:desc val=""/>
  <dgm:catLst>
    <dgm:cat type="cycle" pri="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ch" ptType="node" func="cnt" op="equ" val="2">
        <dgm:alg type="composite">
          <dgm:param type="ar" val="0.9"/>
        </dgm:alg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  <dgm:constr type="ctrX" for="ch" forName="node1" refType="w" fact="0.5"/>
          <dgm:constr type="t" for="ch" forName="node1"/>
          <dgm:constr type="w" for="ch" forName="node1" refType="w" fact="0.8"/>
          <dgm:constr type="h" for="ch" forName="node1" refType="w" refFor="ch" refForName="node1" fact="0.5"/>
          <dgm:constr type="ctrX" for="ch" forName="sibTrans" refType="w" fact="0.5"/>
          <dgm:constr type="t" for="ch" forName="sibTrans"/>
          <dgm:constr type="w" for="ch" forName="sibTrans" refType="w" fact="0.8"/>
          <dgm:constr type="h" for="ch" forName="sibTrans" refType="w" refFor="ch" refForName="node1" fact="0.5"/>
          <dgm:constr type="userA" for="ch" forName="sibTrans" refType="w" fact="1.07"/>
          <dgm:constr type="ctrX" for="ch" forName="node2" refType="w" fact="0.5"/>
          <dgm:constr type="b" for="ch" forName="node2" refType="h"/>
          <dgm:constr type="w" for="ch" forName="node2" refType="w" fact="0.8"/>
          <dgm:constr type="h" for="ch" forName="node2" refType="w" refFor="ch" refForName="node1" fact="0.5"/>
          <dgm:constr type="l" for="ch" forName="sp1"/>
          <dgm:constr type="t" for="ch" forName="sp1" refType="h" fact="0.5"/>
          <dgm:constr type="w" for="ch" forName="sp1" val="1"/>
          <dgm:constr type="h" for="ch" forName="sp1" val="1"/>
          <dgm:constr type="r" for="ch" forName="sp2" refType="w"/>
          <dgm:constr type="t" for="ch" forName="sp2" refType="h" fact="0.5"/>
          <dgm:constr type="w" for="ch" forName="sp2" val="1"/>
          <dgm:constr type="h" for="ch" forName="sp2" val="1"/>
        </dgm:constrLst>
        <dgm:ruleLst/>
      </dgm:if>
      <dgm:else name="Name3">
        <dgm:alg type="composite"/>
        <dgm:shape xmlns:r="http://schemas.openxmlformats.org/officeDocument/2006/relationships" r:blip="">
          <dgm:adjLst/>
        </dgm:shape>
        <dgm:presOf/>
        <dgm:constrLst>
          <dgm:constr type="primFontSz" for="ch" ptType="node" op="equ" val="65"/>
        </dgm:constrLst>
        <dgm:ruleLst/>
      </dgm:else>
    </dgm:choose>
    <dgm:choose name="Name4">
      <dgm:if name="Name5" axis="ch" ptType="node" func="cnt" op="equ" val="2">
        <dgm:layoutNode name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ibTrans" styleLbl="bgShp">
          <dgm:choose name="Name6">
            <dgm:if name="Name7" func="var" arg="dir" op="equ" val="norm">
              <dgm:alg type="conn">
                <dgm:param type="connRout" val="longCurve"/>
                <dgm:param type="begPts" val="midR"/>
                <dgm:param type="endPts" val="midL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 fact="-1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if>
            <dgm:else name="Name8">
              <dgm:alg type="conn">
                <dgm:param type="connRout" val="longCurve"/>
                <dgm:param type="begPts" val="midL"/>
                <dgm:param type="endPts" val="midR"/>
                <dgm:param type="dstNode" val="node1"/>
              </dgm:alg>
              <dgm:shape xmlns:r="http://schemas.openxmlformats.org/officeDocument/2006/relationships" type="conn" r:blip="" zOrderOff="-2">
                <dgm:adjLst/>
              </dgm:shape>
              <dgm:presOf axis="ch" ptType="sibTrans"/>
              <dgm:constrLst>
                <dgm:constr type="userA"/>
                <dgm:constr type="diam" refType="userA"/>
                <dgm:constr type="wArH" refType="userA" fact="0.05"/>
                <dgm:constr type="hArH" refType="userA" fact="0.1"/>
                <dgm:constr type="stemThick" refType="userA" fact="0.06"/>
                <dgm:constr type="begPad" refType="connDist" fact="-0.2"/>
                <dgm:constr type="endPad" refType="connDist" fact="0.05"/>
              </dgm:constrLst>
            </dgm:else>
          </dgm:choose>
          <dgm:ruleLst/>
        </dgm:layoutNode>
        <dgm:layoutNode name="node2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sp1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sp2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if>
      <dgm:else name="Name9">
        <dgm:layoutNode name="cycle">
          <dgm:choose name="Name10">
            <dgm:if name="Name11" func="var" arg="dir" op="equ" val="norm">
              <dgm:alg type="cycle">
                <dgm:param type="stAng" val="0"/>
                <dgm:param type="spanAng" val="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 fact="-1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if>
            <dgm:else name="Name12">
              <dgm:alg type="cycle">
                <dgm:param type="stAng" val="0"/>
                <dgm:param type="spanAng" val="-360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diam" refType="w"/>
                <dgm:constr type="w" for="ch" ptType="node" refType="w"/>
                <dgm:constr type="sibSp" val="15"/>
                <dgm:constr type="userA" for="ch" ptType="sibTrans" refType="diam" op="equ"/>
                <dgm:constr type="wArH" for="ch" ptType="sibTrans" refType="diam" op="equ" fact="0.05"/>
                <dgm:constr type="hArH" for="ch" ptType="sibTrans" refType="diam" op="equ" fact="0.1"/>
                <dgm:constr type="stemThick" for="ch" ptType="sibTrans" refType="diam" op="equ" fact="0.065"/>
                <dgm:constr type="primFontSz" for="ch" ptType="node" op="equ"/>
              </dgm:constrLst>
            </dgm:else>
          </dgm:choose>
          <dgm:ruleLst/>
          <dgm:forEach name="nodesFirstNodeForEach" axis="ch" ptType="node" cnt="1">
            <dgm:layoutNode name="nodeFirstNode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  <dgm:forEach name="sibTransForEach" axis="followSib" ptType="sibTrans" cnt="1">
              <dgm:layoutNode name="sibTransFirstNode" styleLbl="bgShp">
                <dgm:choose name="Name13">
                  <dgm:if name="Name14" func="var" arg="dir" op="equ" val="norm">
                    <dgm:alg type="conn">
                      <dgm:param type="connRout" val="longCurve"/>
                      <dgm:param type="begPts" val="midR"/>
                      <dgm:param type="endPts" val="midL"/>
                      <dgm:param type="dstNode" val="nodeFirstNode"/>
                    </dgm:alg>
                  </dgm:if>
                  <dgm:else name="Name15">
                    <dgm:alg type="conn">
                      <dgm:param type="connRout" val="longCurve"/>
                      <dgm:param type="begPts" val="midL"/>
                      <dgm:param type="endPts" val="midR"/>
                      <dgm:param type="dstNode" val="nodeFirstNode"/>
                    </dgm:alg>
                  </dgm:else>
                </dgm:choose>
                <dgm:shape xmlns:r="http://schemas.openxmlformats.org/officeDocument/2006/relationships" type="conn" r:blip="" zOrderOff="-2">
                  <dgm:adjLst/>
                </dgm:shape>
                <dgm:presOf axis="self"/>
                <dgm:choose name="Name16">
                  <dgm:if name="Name17" axis="par ch" ptType="doc node" func="cnt" op="equ" val="3">
                    <dgm:constrLst>
                      <dgm:constr type="userA"/>
                      <dgm:constr type="diam" refType="userA" fact="1.01"/>
                      <dgm:constr type="begPad" refType="connDist" fact="-0.2"/>
                      <dgm:constr type="endPad" refType="connDist" fact="0.05"/>
                    </dgm:constrLst>
                  </dgm:if>
                  <dgm:if name="Name18" axis="par ch" ptType="doc node" func="cnt" op="equ" val="4">
                    <dgm:constrLst>
                      <dgm:constr type="userA"/>
                      <dgm:constr type="diam" refType="userA" fact="1.26"/>
                      <dgm:constr type="begPad" refType="connDist" fact="-0.2"/>
                      <dgm:constr type="endPad" refType="connDist" fact="0.05"/>
                    </dgm:constrLst>
                  </dgm:if>
                  <dgm:if name="Name19" axis="par ch" ptType="doc node" func="cnt" op="equ" val="5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if>
                  <dgm:if name="Name20" axis="par ch" ptType="doc node" func="cnt" op="equ" val="6">
                    <dgm:constrLst>
                      <dgm:constr type="userA"/>
                      <dgm:constr type="diam" refType="userA" fact="1.1"/>
                      <dgm:constr type="begPad" refType="connDist" fact="-0.2"/>
                      <dgm:constr type="endPad" refType="connDist" fact="0.05"/>
                    </dgm:constrLst>
                  </dgm:if>
                  <dgm:else name="Name21">
                    <dgm:constrLst>
                      <dgm:constr type="userA"/>
                      <dgm:constr type="diam" refType="userA" fact="1.04"/>
                      <dgm:constr type="begPad" refType="connDist" fact="-0.2"/>
                      <dgm:constr type="endPad" refType="connDist" fact="0.05"/>
                    </dgm:constrLst>
                  </dgm:else>
                </dgm:choose>
                <dgm:ruleLst/>
              </dgm:layoutNode>
            </dgm:forEach>
          </dgm:forEach>
          <dgm:forEach name="followingNodesForEach" axis="ch" ptType="node" st="2">
            <dgm:layoutNode name="nodeFollowingNodes">
              <dgm:varLst>
                <dgm:bulletEnabled val="1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desOrSelf" ptType="node"/>
              <dgm:constrLst>
                <dgm:constr type="h" refType="w" fact="0.5"/>
                <dgm:constr type="primFontSz" val="65"/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forEach>
        </dgm:layoutNod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7">
  <dgm:title val=""/>
  <dgm:desc val=""/>
  <dgm:catLst>
    <dgm:cat type="3D" pri="11700"/>
  </dgm:catLst>
  <dgm:scene3d>
    <a:camera prst="perspectiveLeft" zoom="91000"/>
    <a:lightRig rig="threePt" dir="t">
      <a:rot lat="0" lon="0" rev="20640000"/>
    </a:lightRig>
  </dgm:scene3d>
  <dgm:styleLbl name="node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threePt" dir="t"/>
    </dgm:scene3d>
    <dgm:sp3d extrusionH="50600" prstMaterial="clear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threePt" dir="t"/>
    </dgm:scene3d>
    <dgm:sp3d extrusionH="50600" prstMaterial="metal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 z="572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 z="-211800" extrusionH="10600" prstMaterial="plastic">
      <a:bevelT w="101600" h="8600" prst="relaxedInset"/>
      <a:bevelB w="8600" h="8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SibTrans2D1">
    <dgm:scene3d>
      <a:camera prst="orthographicFront"/>
      <a:lightRig rig="threePt" dir="t"/>
    </dgm:scene3d>
    <dgm:sp3d z="106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ibTrans2D1">
    <dgm:scene3d>
      <a:camera prst="orthographicFront"/>
      <a:lightRig rig="threePt" dir="t"/>
    </dgm:scene3d>
    <dgm:sp3d z="-2118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1D1">
    <dgm:scene3d>
      <a:camera prst="orthographicFront"/>
      <a:lightRig rig="threePt" dir="t"/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0000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threePt" dir="t"/>
    </dgm:scene3d>
    <dgm:sp3d extrusionH="50600" prstMaterial="plastic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threePt" dir="t"/>
    </dgm:scene3d>
    <dgm:sp3d z="-110000">
      <a:bevelT w="40600" h="2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threePt" dir="t"/>
    </dgm:scene3d>
    <dgm:sp3d z="-110000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 extrusionH="50600">
      <a:bevelT w="101600" h="80600"/>
      <a:bevelB w="80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 extrusionH="50600">
      <a:bevelT w="101600" h="806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 z="-161800" extrusionH="10600" prstMaterial="matte">
      <a:bevelT w="90600" h="18600" prst="softRound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 z="-161800" extrusionH="10600" contourW="3000">
      <a:bevelT w="48600" h="8600" prst="softRound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 extrusionH="50600" contourW="3000">
      <a:bevelT w="101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 z="-161800" extrusionH="10600" contourW="3000">
      <a:bevelT w="48600" h="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 z="57200" extrusionH="600" contourW="3000">
      <a:bevelT w="48600" h="18600" prst="relaxedInset"/>
      <a:bevelB w="48600" h="8600" prst="relaxedInset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 z="-161800" extrusionH="600" contourW="3000">
      <a:bevelT w="48600" h="18600" prst="relaxedInset"/>
      <a:bevelB w="48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 extrusionH="50600">
      <a:bevelT w="80600" h="80600" prst="relaxedInset"/>
      <a:bevelB w="80600" h="80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 z="57200" extrusionH="600" contourW="3000" prstMaterial="plastic">
      <a:bevelT w="80600" h="18600" prst="relaxedInset"/>
      <a:bevelB w="80600" h="8600" prst="relaxedInset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3">
  <dgm:title val=""/>
  <dgm:desc val=""/>
  <dgm:catLst>
    <dgm:cat type="simple" pri="103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lnNode1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dk1"/>
      </a:fontRef>
    </dgm:style>
  </dgm:styleLbl>
  <dgm:styleLbl name="venn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node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1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2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3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asst4">
    <dgm:scene3d>
      <a:camera prst="orthographicFront"/>
      <a:lightRig rig="flat" dir="t"/>
    </dgm:scene3d>
    <dgm:sp3d prstMaterial="dkEdge">
      <a:bevelT w="8200" h="38100"/>
    </dgm:sp3d>
    <dgm:txPr/>
    <dgm:style>
      <a:lnRef idx="0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>
        <a:schemeClr val="dk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prstMaterial="dkEdge">
      <a:bevelT w="8200" h="38100"/>
    </dgm:sp3d>
    <dgm:txPr/>
    <dgm:style>
      <a:lnRef idx="1">
        <a:scrgbClr r="0" g="0" b="0"/>
      </a:lnRef>
      <a:fillRef idx="2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6.png"/><Relationship Id="rId4" Type="http://schemas.openxmlformats.org/officeDocument/2006/relationships/image" Target="../media/image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Pr>
        <a:blipFill dpi="0" rotWithShape="1">
          <a:blip r:embed="rId2" cstate="print">
            <a:alphaModFix amt="40000"/>
            <a:lum/>
          </a:blip>
          <a:srcRect/>
          <a:stretch>
            <a:fillRect l="-6000" r="-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Рисунок 12" descr="h35.png"/>
          <p:cNvPicPr>
            <a:picLocks noChangeAspect="1"/>
          </p:cNvPicPr>
          <p:nvPr userDrawn="1"/>
        </p:nvPicPr>
        <p:blipFill>
          <a:blip r:embed="rId3" cstate="print">
            <a:lum bright="70000" contrast="-70000"/>
          </a:blip>
          <a:stretch>
            <a:fillRect/>
          </a:stretch>
        </p:blipFill>
        <p:spPr>
          <a:xfrm>
            <a:off x="4427985" y="465517"/>
            <a:ext cx="936103" cy="1092122"/>
          </a:xfrm>
          <a:prstGeom prst="rect">
            <a:avLst/>
          </a:prstGeom>
        </p:spPr>
      </p:pic>
      <p:pic>
        <p:nvPicPr>
          <p:cNvPr id="9" name="Рисунок 8" descr="h44.png"/>
          <p:cNvPicPr>
            <a:picLocks noChangeAspect="1"/>
          </p:cNvPicPr>
          <p:nvPr userDrawn="1"/>
        </p:nvPicPr>
        <p:blipFill>
          <a:blip r:embed="rId4" cstate="print">
            <a:lum bright="40000"/>
          </a:blip>
          <a:stretch>
            <a:fillRect/>
          </a:stretch>
        </p:blipFill>
        <p:spPr>
          <a:xfrm rot="765406">
            <a:off x="482312" y="3893749"/>
            <a:ext cx="723353" cy="702078"/>
          </a:xfrm>
          <a:prstGeom prst="rect">
            <a:avLst/>
          </a:prstGeom>
        </p:spPr>
      </p:pic>
      <p:pic>
        <p:nvPicPr>
          <p:cNvPr id="8" name="Рисунок 7" descr="h44.png"/>
          <p:cNvPicPr>
            <a:picLocks noChangeAspect="1"/>
          </p:cNvPicPr>
          <p:nvPr userDrawn="1"/>
        </p:nvPicPr>
        <p:blipFill>
          <a:blip r:embed="rId4" cstate="print">
            <a:lum bright="40000"/>
          </a:blip>
          <a:stretch>
            <a:fillRect/>
          </a:stretch>
        </p:blipFill>
        <p:spPr>
          <a:xfrm rot="1436055">
            <a:off x="7596337" y="627534"/>
            <a:ext cx="723353" cy="702078"/>
          </a:xfrm>
          <a:prstGeom prst="rect">
            <a:avLst/>
          </a:prstGeom>
        </p:spPr>
      </p:pic>
      <p:pic>
        <p:nvPicPr>
          <p:cNvPr id="7" name="Рисунок 6" descr="OynxpqTqhMS-qcdMqyl6DRb1Rp4@500x387.png"/>
          <p:cNvPicPr>
            <a:picLocks noChangeAspect="1"/>
          </p:cNvPicPr>
          <p:nvPr userDrawn="1"/>
        </p:nvPicPr>
        <p:blipFill>
          <a:blip r:embed="rId5" cstate="print">
            <a:lum bright="70000" contrast="-70000"/>
          </a:blip>
          <a:stretch>
            <a:fillRect/>
          </a:stretch>
        </p:blipFill>
        <p:spPr>
          <a:xfrm>
            <a:off x="611560" y="357504"/>
            <a:ext cx="7890922" cy="4580681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dirty="0" smtClean="0"/>
              <a:t>Образец подзаголовка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F25FA-259D-45F0-ADC1-28B484C1EAB1}" type="datetimeFigureOut">
              <a:rPr lang="ru-RU" smtClean="0"/>
              <a:pPr/>
              <a:t>11.04.2020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AE6E0E-D68E-46E9-8F73-19BA339B9F08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10" name="Рисунок 9" descr="h44.png"/>
          <p:cNvPicPr>
            <a:picLocks noChangeAspect="1"/>
          </p:cNvPicPr>
          <p:nvPr userDrawn="1"/>
        </p:nvPicPr>
        <p:blipFill>
          <a:blip r:embed="rId4" cstate="print">
            <a:lum bright="40000"/>
          </a:blip>
          <a:stretch>
            <a:fillRect/>
          </a:stretch>
        </p:blipFill>
        <p:spPr>
          <a:xfrm rot="1436055">
            <a:off x="7827129" y="3947754"/>
            <a:ext cx="723353" cy="702078"/>
          </a:xfrm>
          <a:prstGeom prst="rect">
            <a:avLst/>
          </a:prstGeom>
        </p:spPr>
      </p:pic>
      <p:pic>
        <p:nvPicPr>
          <p:cNvPr id="11" name="Рисунок 10" descr="h44.png"/>
          <p:cNvPicPr>
            <a:picLocks noChangeAspect="1"/>
          </p:cNvPicPr>
          <p:nvPr userDrawn="1"/>
        </p:nvPicPr>
        <p:blipFill>
          <a:blip r:embed="rId4" cstate="print">
            <a:lum bright="40000"/>
          </a:blip>
          <a:stretch>
            <a:fillRect/>
          </a:stretch>
        </p:blipFill>
        <p:spPr>
          <a:xfrm rot="1436055">
            <a:off x="554321" y="707395"/>
            <a:ext cx="723353" cy="702078"/>
          </a:xfrm>
          <a:prstGeom prst="rect">
            <a:avLst/>
          </a:prstGeom>
        </p:spPr>
      </p:pic>
      <p:sp>
        <p:nvSpPr>
          <p:cNvPr id="15" name="Рамка 14"/>
          <p:cNvSpPr/>
          <p:nvPr userDrawn="1"/>
        </p:nvSpPr>
        <p:spPr>
          <a:xfrm>
            <a:off x="0" y="0"/>
            <a:ext cx="9144000" cy="5143500"/>
          </a:xfrm>
          <a:prstGeom prst="frame">
            <a:avLst>
              <a:gd name="adj1" fmla="val 3125"/>
            </a:avLst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accent6">
                <a:lumMod val="20000"/>
                <a:lumOff val="80000"/>
              </a:schemeClr>
            </a:solidFill>
          </a:ln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F25FA-259D-45F0-ADC1-28B484C1EAB1}" type="datetimeFigureOut">
              <a:rPr lang="ru-RU" smtClean="0"/>
              <a:pPr/>
              <a:t>11.04.2020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AE6E0E-D68E-46E9-8F73-19BA339B9F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F25FA-259D-45F0-ADC1-28B484C1EAB1}" type="datetimeFigureOut">
              <a:rPr lang="ru-RU" smtClean="0"/>
              <a:pPr/>
              <a:t>11.04.2020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AE6E0E-D68E-46E9-8F73-19BA339B9F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F25FA-259D-45F0-ADC1-28B484C1EAB1}" type="datetimeFigureOut">
              <a:rPr lang="ru-RU" smtClean="0"/>
              <a:pPr/>
              <a:t>11.04.2020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AE6E0E-D68E-46E9-8F73-19BA339B9F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F25FA-259D-45F0-ADC1-28B484C1EAB1}" type="datetimeFigureOut">
              <a:rPr lang="ru-RU" smtClean="0"/>
              <a:pPr/>
              <a:t>11.04.2020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AE6E0E-D68E-46E9-8F73-19BA339B9F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F25FA-259D-45F0-ADC1-28B484C1EAB1}" type="datetimeFigureOut">
              <a:rPr lang="ru-RU" smtClean="0"/>
              <a:pPr/>
              <a:t>11.04.2020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AE6E0E-D68E-46E9-8F73-19BA339B9F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F25FA-259D-45F0-ADC1-28B484C1EAB1}" type="datetimeFigureOut">
              <a:rPr lang="ru-RU" smtClean="0"/>
              <a:pPr/>
              <a:t>11.04.2020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AE6E0E-D68E-46E9-8F73-19BA339B9F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F25FA-259D-45F0-ADC1-28B484C1EAB1}" type="datetimeFigureOut">
              <a:rPr lang="ru-RU" smtClean="0"/>
              <a:pPr/>
              <a:t>11.04.2020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AE6E0E-D68E-46E9-8F73-19BA339B9F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F25FA-259D-45F0-ADC1-28B484C1EAB1}" type="datetimeFigureOut">
              <a:rPr lang="ru-RU" smtClean="0"/>
              <a:pPr/>
              <a:t>11.04.2020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AE6E0E-D68E-46E9-8F73-19BA339B9F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F25FA-259D-45F0-ADC1-28B484C1EAB1}" type="datetimeFigureOut">
              <a:rPr lang="ru-RU" smtClean="0"/>
              <a:pPr/>
              <a:t>11.04.2020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AE6E0E-D68E-46E9-8F73-19BA339B9F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15F25FA-259D-45F0-ADC1-28B484C1EAB1}" type="datetimeFigureOut">
              <a:rPr lang="ru-RU" smtClean="0"/>
              <a:pPr/>
              <a:t>11.04.2020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AE6E0E-D68E-46E9-8F73-19BA339B9F0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image" Target="../media/image5.jpe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alphaModFix amt="30000"/>
            <a:lum/>
          </a:blip>
          <a:srcRect/>
          <a:stretch>
            <a:fillRect l="-14000" r="-1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Рисунок 7" descr="0_c49d2_22e32f52_XL.png"/>
          <p:cNvPicPr>
            <a:picLocks noChangeAspect="1"/>
          </p:cNvPicPr>
          <p:nvPr userDrawn="1"/>
        </p:nvPicPr>
        <p:blipFill>
          <a:blip r:embed="rId14" cstate="print">
            <a:lum bright="70000" contrast="-70000"/>
          </a:blip>
          <a:stretch>
            <a:fillRect/>
          </a:stretch>
        </p:blipFill>
        <p:spPr>
          <a:xfrm rot="1068305">
            <a:off x="1427357" y="741211"/>
            <a:ext cx="5508854" cy="3589363"/>
          </a:xfrm>
          <a:prstGeom prst="rect">
            <a:avLst/>
          </a:prstGeom>
        </p:spPr>
      </p:pic>
      <p:pic>
        <p:nvPicPr>
          <p:cNvPr id="10" name="Рисунок 9" descr="h44.png"/>
          <p:cNvPicPr>
            <a:picLocks noChangeAspect="1"/>
          </p:cNvPicPr>
          <p:nvPr userDrawn="1"/>
        </p:nvPicPr>
        <p:blipFill>
          <a:blip r:embed="rId15" cstate="print">
            <a:lum bright="40000"/>
          </a:blip>
          <a:stretch>
            <a:fillRect/>
          </a:stretch>
        </p:blipFill>
        <p:spPr>
          <a:xfrm rot="2566413">
            <a:off x="539553" y="2625756"/>
            <a:ext cx="723353" cy="702078"/>
          </a:xfrm>
          <a:prstGeom prst="rect">
            <a:avLst/>
          </a:prstGeom>
        </p:spPr>
      </p:pic>
      <p:pic>
        <p:nvPicPr>
          <p:cNvPr id="12" name="Рисунок 11" descr="h44.png"/>
          <p:cNvPicPr>
            <a:picLocks noChangeAspect="1"/>
          </p:cNvPicPr>
          <p:nvPr userDrawn="1"/>
        </p:nvPicPr>
        <p:blipFill>
          <a:blip r:embed="rId15" cstate="print">
            <a:lum bright="40000"/>
          </a:blip>
          <a:stretch>
            <a:fillRect/>
          </a:stretch>
        </p:blipFill>
        <p:spPr>
          <a:xfrm rot="1436055">
            <a:off x="7596337" y="627534"/>
            <a:ext cx="723353" cy="702078"/>
          </a:xfrm>
          <a:prstGeom prst="rect">
            <a:avLst/>
          </a:prstGeom>
        </p:spPr>
      </p:pic>
      <p:pic>
        <p:nvPicPr>
          <p:cNvPr id="9" name="Рисунок 8" descr="h44.png"/>
          <p:cNvPicPr>
            <a:picLocks noChangeAspect="1"/>
          </p:cNvPicPr>
          <p:nvPr userDrawn="1"/>
        </p:nvPicPr>
        <p:blipFill>
          <a:blip r:embed="rId15" cstate="print">
            <a:lum bright="40000"/>
          </a:blip>
          <a:stretch>
            <a:fillRect/>
          </a:stretch>
        </p:blipFill>
        <p:spPr>
          <a:xfrm rot="1622335">
            <a:off x="7193515" y="2764706"/>
            <a:ext cx="723353" cy="702078"/>
          </a:xfrm>
          <a:prstGeom prst="rect">
            <a:avLst/>
          </a:prstGeom>
        </p:spPr>
      </p:pic>
      <p:pic>
        <p:nvPicPr>
          <p:cNvPr id="13" name="Рисунок 12" descr="h35.png"/>
          <p:cNvPicPr>
            <a:picLocks noChangeAspect="1"/>
          </p:cNvPicPr>
          <p:nvPr userDrawn="1"/>
        </p:nvPicPr>
        <p:blipFill>
          <a:blip r:embed="rId16" cstate="print">
            <a:lum bright="70000" contrast="-70000"/>
          </a:blip>
          <a:stretch>
            <a:fillRect/>
          </a:stretch>
        </p:blipFill>
        <p:spPr>
          <a:xfrm>
            <a:off x="4860033" y="3489853"/>
            <a:ext cx="936103" cy="109212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21601"/>
            <a:ext cx="8229600" cy="337302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 smtClean="0"/>
              <a:t>Образец текста</a:t>
            </a:r>
          </a:p>
          <a:p>
            <a:pPr lvl="1"/>
            <a:r>
              <a:rPr lang="ru-RU" dirty="0" smtClean="0"/>
              <a:t>Второй уровень</a:t>
            </a:r>
          </a:p>
          <a:p>
            <a:pPr lvl="2"/>
            <a:r>
              <a:rPr lang="ru-RU" dirty="0" smtClean="0"/>
              <a:t>Третий уровень</a:t>
            </a:r>
          </a:p>
          <a:p>
            <a:pPr lvl="3"/>
            <a:r>
              <a:rPr lang="ru-RU" dirty="0" smtClean="0"/>
              <a:t>Четвертый уровень</a:t>
            </a:r>
          </a:p>
          <a:p>
            <a:pPr lvl="4"/>
            <a:r>
              <a:rPr lang="ru-RU" dirty="0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5F25FA-259D-45F0-ADC1-28B484C1EAB1}" type="datetimeFigureOut">
              <a:rPr lang="ru-RU" smtClean="0"/>
              <a:pPr/>
              <a:t>11.04.2020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AAE6E0E-D68E-46E9-8F73-19BA339B9F08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11" name="Рисунок 10" descr="h44.png"/>
          <p:cNvPicPr>
            <a:picLocks noChangeAspect="1"/>
          </p:cNvPicPr>
          <p:nvPr userDrawn="1"/>
        </p:nvPicPr>
        <p:blipFill>
          <a:blip r:embed="rId15" cstate="print">
            <a:lum bright="40000"/>
          </a:blip>
          <a:stretch>
            <a:fillRect/>
          </a:stretch>
        </p:blipFill>
        <p:spPr>
          <a:xfrm rot="1428615">
            <a:off x="697728" y="383129"/>
            <a:ext cx="723353" cy="702078"/>
          </a:xfrm>
          <a:prstGeom prst="rect">
            <a:avLst/>
          </a:prstGeom>
        </p:spPr>
      </p:pic>
      <p:sp>
        <p:nvSpPr>
          <p:cNvPr id="14" name="Рамка 13"/>
          <p:cNvSpPr/>
          <p:nvPr userDrawn="1"/>
        </p:nvSpPr>
        <p:spPr>
          <a:xfrm>
            <a:off x="0" y="0"/>
            <a:ext cx="9144000" cy="5143500"/>
          </a:xfrm>
          <a:prstGeom prst="frame">
            <a:avLst>
              <a:gd name="adj1" fmla="val 3541"/>
            </a:avLst>
          </a:prstGeom>
          <a:blipFill>
            <a:blip r:embed="rId17" cstate="print">
              <a:lum bright="30000"/>
            </a:blip>
            <a:stretch>
              <a:fillRect/>
            </a:stretch>
          </a:blipFill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5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hyperlink" Target="https://ds04.infourok.ru/uploads/ex/04b9/00110830-1c3e6673/img2.jpg" TargetMode="External"/><Relationship Id="rId3" Type="http://schemas.openxmlformats.org/officeDocument/2006/relationships/hyperlink" Target="http://tarkdshi.muzkult.ru/img/upload/1894/documents/h44.png" TargetMode="External"/><Relationship Id="rId7" Type="http://schemas.openxmlformats.org/officeDocument/2006/relationships/hyperlink" Target="https://tse4.mm.bing.net/th?id=OIP.eS0kTme4O-Pq9FSTj8FL9gEsDU&amp;w=230&amp;h=170&amp;rs=1&amp;pcl=dddddd&amp;pid=1.1" TargetMode="External"/><Relationship Id="rId12" Type="http://schemas.openxmlformats.org/officeDocument/2006/relationships/hyperlink" Target="http://astracons.ru/wp-content/uploads/2014/10/&#1084;&#1080;&#1085;_kontsert_30_10_14.jpg" TargetMode="External"/><Relationship Id="rId2" Type="http://schemas.openxmlformats.org/officeDocument/2006/relationships/hyperlink" Target="http://www.grovit.cz/ZABAVNY_majka57/GIF/hudba/hudba_noty/h35.png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i.muspoljana.ru/u/pic/8d/4e55e215dd11e3b7a38644f3284aaa/-/1.jpg" TargetMode="External"/><Relationship Id="rId11" Type="http://schemas.openxmlformats.org/officeDocument/2006/relationships/hyperlink" Target="http://s43.ucoz.net/video/38/63014626.jpg" TargetMode="External"/><Relationship Id="rId5" Type="http://schemas.openxmlformats.org/officeDocument/2006/relationships/hyperlink" Target="http://papillondavril.p.a.pic.centerblog.net/o/eb8e2074.jpg" TargetMode="External"/><Relationship Id="rId10" Type="http://schemas.openxmlformats.org/officeDocument/2006/relationships/hyperlink" Target="https://1.bp.blogspot.com/-KsBrLPxRXqo/WMUmpcLjguI/AAAAAAAAM5c/GWM-9L7z6k8Iwx9dLj37CRxvZUNE-mQxgCEw/s1600/musorgskij_m_p_kartinki_s_vistavki_5_balet_nevilupivshihsja_ptentsov.jpg" TargetMode="External"/><Relationship Id="rId4" Type="http://schemas.openxmlformats.org/officeDocument/2006/relationships/hyperlink" Target="https://img-fotki.yandex.ru/get/5108/112265771.824/0_c49d2_22e32f52_XL.png" TargetMode="External"/><Relationship Id="rId9" Type="http://schemas.openxmlformats.org/officeDocument/2006/relationships/hyperlink" Target="https://is3-ssl.mzstatic.com/image/thumb/Features6/v4/56/c2/57/56c2573b-6447-8411-831e-71f78e9e1cf9/dj.seurqbvi.jpg/1200x630bb.jpg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jpeg"/><Relationship Id="rId3" Type="http://schemas.openxmlformats.org/officeDocument/2006/relationships/diagramLayout" Target="../diagrams/layout1.xml"/><Relationship Id="rId7" Type="http://schemas.openxmlformats.org/officeDocument/2006/relationships/image" Target="../media/image10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15616" y="627534"/>
            <a:ext cx="6912768" cy="1224137"/>
          </a:xfrm>
        </p:spPr>
        <p:txBody>
          <a:bodyPr>
            <a:prstTxWarp prst="textPlain">
              <a:avLst>
                <a:gd name="adj" fmla="val 49484"/>
              </a:avLst>
            </a:prstTxWarp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  ПРОГРАММНАЯ МУЗЫКА 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4427984" y="3291830"/>
            <a:ext cx="4464496" cy="1656184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ru-RU" sz="1400" i="1" dirty="0" smtClean="0">
                <a:ln>
                  <a:solidFill>
                    <a:schemeClr val="tx1"/>
                  </a:solidFill>
                </a:ln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Автор презентации: </a:t>
            </a:r>
          </a:p>
          <a:p>
            <a:pPr>
              <a:defRPr/>
            </a:pPr>
            <a:r>
              <a:rPr lang="ru-RU" sz="1400" i="1" dirty="0" err="1" smtClean="0">
                <a:ln>
                  <a:solidFill>
                    <a:schemeClr val="tx1"/>
                  </a:solidFill>
                </a:ln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Белицкая</a:t>
            </a:r>
            <a:r>
              <a:rPr lang="ru-RU" sz="1400" i="1" dirty="0" smtClean="0">
                <a:ln>
                  <a:solidFill>
                    <a:schemeClr val="tx1"/>
                  </a:solidFill>
                </a:ln>
                <a:solidFill>
                  <a:sysClr val="windowText" lastClr="000000"/>
                </a:solidFill>
                <a:latin typeface="Times New Roman" pitchFamily="18" charset="0"/>
                <a:cs typeface="Times New Roman" pitchFamily="18" charset="0"/>
              </a:rPr>
              <a:t> Виктория Константиновна</a:t>
            </a:r>
          </a:p>
          <a:p>
            <a:pPr>
              <a:defRPr/>
            </a:pPr>
            <a:endParaRPr lang="ru-RU" sz="1400" dirty="0" smtClean="0">
              <a:ln>
                <a:solidFill>
                  <a:schemeClr val="tx1"/>
                </a:solidFill>
              </a:ln>
              <a:solidFill>
                <a:sysClr val="windowText" lastClr="00000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683568" y="2139702"/>
            <a:ext cx="7560840" cy="792088"/>
          </a:xfrm>
          <a:prstGeom prst="rect">
            <a:avLst/>
          </a:prstGeom>
          <a:noFill/>
        </p:spPr>
        <p:txBody>
          <a:bodyPr wrap="square" rtlCol="0">
            <a:prstTxWarp prst="textPlain">
              <a:avLst>
                <a:gd name="adj" fmla="val 50000"/>
              </a:avLst>
            </a:prstTxWarp>
            <a:spAutoFit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pPr algn="ctr"/>
            <a:r>
              <a:rPr lang="ru-RU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КАКИМ БЫВАЕТ МУЗЫКАЛЬНОЕ СОДЕРЖАНИЕ  </a:t>
            </a:r>
            <a:endParaRPr lang="ru-RU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5" name="Рисунок 4" descr="мин_kontsert_30_10_14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395536" y="3167352"/>
            <a:ext cx="2016224" cy="1755684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6" name="TextBox 5"/>
          <p:cNvSpPr txBox="1"/>
          <p:nvPr/>
        </p:nvSpPr>
        <p:spPr>
          <a:xfrm>
            <a:off x="1475656" y="319042"/>
            <a:ext cx="618041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14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МБУДО «Детская музыкальная школа №1» Кировского района г. Казани</a:t>
            </a:r>
            <a:endParaRPr lang="ru-RU" sz="14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565571"/>
          </a:xfrm>
          <a:prstGeom prst="flowChartAlternateProcess">
            <a:avLst/>
          </a:prstGeom>
          <a:ln w="76200"/>
          <a:scene3d>
            <a:camera prst="orthographicFront"/>
            <a:lightRig rig="flat" dir="tl">
              <a:rot lat="0" lon="0" rev="6600000"/>
            </a:lightRig>
          </a:scene3d>
          <a:sp3d>
            <a:bevelT prst="relaxedInset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32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Выбери признаки программной музыки</a:t>
            </a:r>
            <a:endParaRPr lang="ru-RU" sz="32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323528" y="915566"/>
          <a:ext cx="8568952" cy="38884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576064"/>
          </a:xfrm>
          <a:prstGeom prst="flowChartAlternateProcess">
            <a:avLst/>
          </a:prstGeom>
          <a:ln w="76200"/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ВЫБЕРИ ПРОГРАММНЫЕ ПРОИЗВЕДЕНИЯ</a:t>
            </a:r>
            <a:endParaRPr lang="ru-RU" sz="28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987574"/>
          <a:ext cx="8229600" cy="38884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200" dirty="0" smtClean="0">
                <a:solidFill>
                  <a:srgbClr val="FFFF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  <a:hlinkClick r:id="rId2"/>
              </a:rPr>
              <a:t>http://www.grovit.cz/ZABAVNY_majka57/GIF/hudba/hudba_noty/h35.png</a:t>
            </a:r>
            <a:r>
              <a:rPr lang="ru-RU" sz="1200" dirty="0" smtClean="0">
                <a:solidFill>
                  <a:srgbClr val="FFFF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</a:rPr>
              <a:t> </a:t>
            </a:r>
            <a:endParaRPr lang="ru-RU" sz="1200" dirty="0" smtClean="0">
              <a:solidFill>
                <a:srgbClr val="FFFF00"/>
              </a:solidFill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200" dirty="0" smtClean="0">
                <a:solidFill>
                  <a:srgbClr val="FFFF00"/>
                </a:solidFill>
                <a:latin typeface="Times New Roman" pitchFamily="18" charset="0"/>
                <a:ea typeface="Calibri" pitchFamily="34" charset="0"/>
                <a:cs typeface="Times New Roman" pitchFamily="18" charset="0"/>
                <a:hlinkClick r:id="rId3"/>
              </a:rPr>
              <a:t>http://tarkdshi.muzkult.ru/img/upload/1894/documents/h44.png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 smtClean="0">
                <a:latin typeface="Times New Roman" pitchFamily="18" charset="0"/>
                <a:cs typeface="Times New Roman" pitchFamily="18" charset="0"/>
                <a:hlinkClick r:id="rId4"/>
              </a:rPr>
              <a:t>https://img-fotki.yandex.ru/get/5108/112265771.824/0_c49d2_22e32f52_XL.png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 smtClean="0">
                <a:latin typeface="Times New Roman" pitchFamily="18" charset="0"/>
                <a:cs typeface="Times New Roman" pitchFamily="18" charset="0"/>
                <a:hlinkClick r:id="rId5"/>
              </a:rPr>
              <a:t>http://papillondavril.p.a.pic.centerblog.net/o/eb8e2074.jpg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 smtClean="0">
                <a:latin typeface="Times New Roman" pitchFamily="18" charset="0"/>
                <a:cs typeface="Times New Roman" pitchFamily="18" charset="0"/>
                <a:hlinkClick r:id="rId6"/>
              </a:rPr>
              <a:t>http://i.muspoljana.ru/u/pic/8d/4e55e215dd11e3b7a38644f3284aaa/-/1.jpg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  <a:hlinkClick r:id="rId7"/>
              </a:rPr>
              <a:t>https://tse4.mm.bing.net/th?id=OIP.eS0kTme4O-Pq9FSTj8FL9gEsDU&amp;w=230&amp;h=170&amp;rs=1&amp;pcl=dddddd&amp;pid=1.1</a:t>
            </a: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  <a:hlinkClick r:id="rId8"/>
              </a:rPr>
              <a:t>https://ds04.infourok.ru/uploads/ex/04b9/00110830-1c3e6673/img2.jpg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 smtClean="0">
                <a:latin typeface="Times New Roman" pitchFamily="18" charset="0"/>
                <a:cs typeface="Times New Roman" pitchFamily="18" charset="0"/>
                <a:hlinkClick r:id="rId9"/>
              </a:rPr>
              <a:t>https://is3-ssl.mzstatic.com/image/thumb/Features6/v4/56/c2/57/56c2573b-6447-8411-831e-71f78e9e1cf9/dj.seurqbvi.jpg/1200x630bb.jpg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en-US" sz="1200" dirty="0" smtClean="0">
                <a:latin typeface="Times New Roman" pitchFamily="18" charset="0"/>
                <a:cs typeface="Times New Roman" pitchFamily="18" charset="0"/>
                <a:hlinkClick r:id="rId10"/>
              </a:rPr>
              <a:t>https://1.bp.blogspot.com/-KsBrLPxRXqo/WMUmpcLjguI/AAAAAAAAM5c/GWM-9L7z6k8Iwx9dLj37CRxvZUNE-mQxgCEw/s1600/musorgskij_m_p_kartinki_s_vistavki_5_balet_nevilupivshihsja_ptentsov.jpg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1200" dirty="0" smtClean="0">
                <a:latin typeface="Times New Roman" pitchFamily="18" charset="0"/>
                <a:cs typeface="Times New Roman" pitchFamily="18" charset="0"/>
                <a:hlinkClick r:id="rId11"/>
              </a:rPr>
              <a:t>http://s43.ucoz.net/video/38/63014626.jpg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  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1400" u="sng" dirty="0" smtClean="0">
                <a:latin typeface="Times New Roman" pitchFamily="18" charset="0"/>
                <a:cs typeface="Times New Roman" pitchFamily="18" charset="0"/>
                <a:hlinkClick r:id="rId12"/>
              </a:rPr>
              <a:t>http://astracons.ru/wp-content/uploads/2014/10/мин_kontsert_30_10_14.jpg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576064"/>
          </a:xfrm>
          <a:prstGeom prst="flowChartAlternateProcess">
            <a:avLst/>
          </a:prstGeom>
          <a:ln w="76200"/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ИСТОЧНИКИ ИНФОРМАЦИИ </a:t>
            </a:r>
            <a:endParaRPr lang="ru-RU" sz="36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7494"/>
            <a:ext cx="8229600" cy="576064"/>
          </a:xfrm>
          <a:prstGeom prst="flowChartAlternateProcess">
            <a:avLst/>
          </a:prstGeom>
          <a:ln w="76200"/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КАКИМ БЫВАЕТ МУЗЫКАЛЬНОЕ СОДЕРЖАНИЕ </a:t>
            </a:r>
            <a:endParaRPr lang="ru-RU" sz="2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51520" y="1131591"/>
            <a:ext cx="5256584" cy="3168352"/>
          </a:xfrm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>
              <a:buNone/>
              <a:defRPr/>
            </a:pPr>
            <a:r>
              <a:rPr lang="ru-RU" sz="24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КОМПОЗИТОРЫ ЧАСТО СОЗДАЮТ СВОИ ИНСТРУМЕНТАЛЬНЫЕ ПРОИЗВЕДЕНИЯ, ОБРАЩАЯСЬ К ЛИТЕРАТУРНЫМ ИСТОЧНИКАМ. </a:t>
            </a:r>
            <a:r>
              <a:rPr lang="ru-RU" sz="2400" b="1" i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  <a:latin typeface="Times New Roman" pitchFamily="18" charset="0"/>
                <a:cs typeface="Times New Roman" pitchFamily="18" charset="0"/>
              </a:rPr>
              <a:t>ЭТИ ПРОИЗВЕДЕНИЯ НАЗЫВАЮТ ПРОГРАММНОЙ МУЗЫКОЙ. </a:t>
            </a:r>
          </a:p>
          <a:p>
            <a:pPr>
              <a:buNone/>
            </a:pPr>
            <a:endParaRPr lang="ru-RU" sz="28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1200x630bb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5940152" y="987574"/>
            <a:ext cx="2856344" cy="2856344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5" name="TextBox 4"/>
          <p:cNvSpPr txBox="1"/>
          <p:nvPr/>
        </p:nvSpPr>
        <p:spPr>
          <a:xfrm>
            <a:off x="5796136" y="3939902"/>
            <a:ext cx="3096344" cy="83099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П. И. ЧАЙКОВСКИЙ. </a:t>
            </a:r>
          </a:p>
          <a:p>
            <a:pPr algn="ctr"/>
            <a:r>
              <a:rPr lang="ru-RU" sz="1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«ИЮНЬ. БАРКАРОЛЛА» ИЗ ЦИКЛА «ВРЕМЕНА ГОДА»  </a:t>
            </a:r>
            <a:endParaRPr lang="ru-RU" sz="16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7544" y="267494"/>
            <a:ext cx="8229600" cy="576064"/>
          </a:xfrm>
          <a:prstGeom prst="flowChartAlternateProcess">
            <a:avLst/>
          </a:prstGeom>
          <a:ln w="76200"/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r>
              <a:rPr lang="ru-RU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КАКИМ БЫВАЕТ МУЗЫКАЛЬНОЕ СОДЕРЖАНИЕ </a:t>
            </a:r>
            <a:endParaRPr lang="ru-RU" sz="24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635896" y="1419622"/>
            <a:ext cx="5256584" cy="2934326"/>
          </a:xfrm>
        </p:spPr>
        <p:txBody>
          <a:bodyPr>
            <a:noAutofit/>
          </a:bodyPr>
          <a:lstStyle/>
          <a:p>
            <a:pPr algn="ctr">
              <a:buNone/>
              <a:defRPr/>
            </a:pPr>
            <a:r>
              <a:rPr lang="ru-RU" sz="24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ОНИ НЕРЕДКО ИМЕЮТ НАЗВАНИЕ ЛИТЕРАТУРНОГО ПРОИЗВЕДЕНИЯ ИЛИ СОПРОВОЖДАЮТСЯ СЛОВЕСНОЙ ПРОГРАММОЙ, КОТОРАЯ РАСКРЫВАЕТ ИХ СОДЕРЖАНИЕ.</a:t>
            </a:r>
          </a:p>
          <a:p>
            <a:endParaRPr lang="ru-RU" sz="28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" name="Рисунок 3" descr="img2.jpg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1520" y="987574"/>
            <a:ext cx="3744416" cy="2808312"/>
          </a:xfrm>
          <a:prstGeom prst="rect">
            <a:avLst/>
          </a:prstGeom>
          <a:effectLst>
            <a:softEdge rad="127000"/>
          </a:effectLst>
        </p:spPr>
      </p:pic>
      <p:sp>
        <p:nvSpPr>
          <p:cNvPr id="5" name="TextBox 4"/>
          <p:cNvSpPr txBox="1"/>
          <p:nvPr/>
        </p:nvSpPr>
        <p:spPr>
          <a:xfrm>
            <a:off x="323528" y="3939902"/>
            <a:ext cx="3672408" cy="584775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Л. БЕТХОВЕН. </a:t>
            </a:r>
          </a:p>
          <a:p>
            <a:pPr algn="ctr"/>
            <a:r>
              <a:rPr lang="ru-RU" sz="1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СИМФОНИЯ №3 «ГЕРОИЧЕСКАЯ»</a:t>
            </a:r>
            <a:endParaRPr lang="ru-RU" sz="16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ПРОГРАММНАЯ МУЗЫКА -  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algn="ctr">
              <a:buNone/>
            </a:pPr>
            <a:r>
              <a:rPr lang="ru-RU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ЭТО РОД ИНСТРУМЕНТАЛЬНОЙ МУЗЫКИ, А ТАКЖЕ МУЗЫКАЛЬНОГО ПРОИЗВЕДЕНИЯ, ИМЕЮЩИЕ СЛОВЕСНУЮ (НЕРЕДКО СТИХОТВОРНУЮ) ПРОГРАММУ И РАСКРЫВАЮЩИЕ ЕЁ СОДЕРЖАНИЕ.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5"/>
            <a:ext cx="8229600" cy="576063"/>
          </a:xfrm>
          <a:prstGeom prst="flowChartAlternateProcess">
            <a:avLst/>
          </a:prstGeom>
          <a:ln w="76200"/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36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ПРОГРАММНОЕ ПРОИЗВЕДЕНИЕ -  </a:t>
            </a:r>
            <a:endParaRPr lang="ru-RU" sz="36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39552" y="1059582"/>
            <a:ext cx="7992888" cy="3456384"/>
          </a:xfrm>
          <a:prstGeom prst="roundRect">
            <a:avLst>
              <a:gd name="adj" fmla="val 10974"/>
            </a:avLst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ctr">
              <a:buNone/>
            </a:pPr>
            <a:r>
              <a:rPr lang="ru-RU" sz="28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ЭТО ПРОИЗВЕДЕНИЕ, В ОСНОВЕ КОТОРОГО ЛЕЖИТ ОПРЕДЕЛЁННЫЙ СЮЖЕТ, ОСНОВАННЫЙ НА ЖИЗНЕННЫХ СОБЫТИЯХ, ВЗЯТЫХ ИЗ ИСТОРИИ ИЛИ СОВРЕМЕННОЙ ЖИЗНИ, ИЛИ ИЗ ДРУГИХ ВИДОВ ИСКУССТВ: ЛИТЕРАТУРЫ, ЖИВОПИСИ. </a:t>
            </a:r>
            <a:endParaRPr lang="ru-RU" sz="28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67493"/>
            <a:ext cx="8229600" cy="576065"/>
          </a:xfrm>
          <a:prstGeom prst="flowChartAlternateProcess">
            <a:avLst/>
          </a:prstGeom>
          <a:ln w="76200"/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sz="3600" b="1" i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600" b="1" i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36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ПРОГРАММОЙ  МОЖЕТ СЛУЖИТЬ</a:t>
            </a:r>
            <a:r>
              <a:rPr lang="ru-RU" b="1" i="1" dirty="0" smtClean="0">
                <a:solidFill>
                  <a:schemeClr val="accent2"/>
                </a:solidFill>
              </a:rPr>
              <a:t/>
            </a:r>
            <a:br>
              <a:rPr lang="ru-RU" b="1" i="1" dirty="0" smtClean="0">
                <a:solidFill>
                  <a:schemeClr val="accent2"/>
                </a:solidFill>
              </a:rPr>
            </a:br>
            <a:endParaRPr lang="ru-RU" dirty="0"/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323528" y="1059582"/>
          <a:ext cx="8568952" cy="38164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5" name="Рисунок 4" descr="63014626.jpg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395536" y="1275606"/>
            <a:ext cx="2830069" cy="2122552"/>
          </a:xfrm>
          <a:prstGeom prst="rect">
            <a:avLst/>
          </a:prstGeom>
          <a:effectLst>
            <a:softEdge rad="127000"/>
          </a:effectLst>
        </p:spPr>
      </p:pic>
      <p:pic>
        <p:nvPicPr>
          <p:cNvPr id="6" name="Рисунок 5" descr="musorgskij_m_p_kartinki_s_vistavki_5_balet_nevilupivshihsja_ptentsov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6012160" y="1347614"/>
            <a:ext cx="2746854" cy="1877016"/>
          </a:xfrm>
          <a:prstGeom prst="rect">
            <a:avLst/>
          </a:prstGeom>
          <a:effectLst>
            <a:softEdge rad="127000"/>
          </a:effectLst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67494"/>
            <a:ext cx="8496944" cy="936104"/>
          </a:xfrm>
          <a:prstGeom prst="flowChartAlternateProcess">
            <a:avLst/>
          </a:prstGeom>
          <a:ln w="76200"/>
          <a:scene3d>
            <a:camera prst="orthographicFront"/>
            <a:lightRig rig="flat" dir="tl">
              <a:rot lat="0" lon="0" rev="6600000"/>
            </a:lightRig>
          </a:scene3d>
          <a:sp3d>
            <a:bevelT prst="relaxedInset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0000"/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3100" b="1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3100" b="1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ПРОСТЕЙШИЙ ВИД ПРОГРАММНОЙ МУЗЫКИ – </a:t>
            </a:r>
            <a:br>
              <a:rPr lang="ru-RU" sz="27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</a:br>
            <a:r>
              <a:rPr lang="ru-RU" sz="27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КАРТИННАЯ ПРОГРАММНОСТЬ </a:t>
            </a:r>
            <a:r>
              <a:rPr lang="ru-RU" b="1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/>
            </a:r>
            <a:br>
              <a:rPr lang="ru-RU" b="1" i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</a:b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pic>
        <p:nvPicPr>
          <p:cNvPr id="4" name="Содержимое 3" descr="5j7vh9syr8nsk15duc4r30megula0ove_2.jpg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251520" y="1419622"/>
            <a:ext cx="4224469" cy="316835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  <a:softEdge rad="127000"/>
          </a:effectLst>
        </p:spPr>
      </p:pic>
      <p:pic>
        <p:nvPicPr>
          <p:cNvPr id="5" name="Рисунок 4" descr="1161899085_446F75626C65205261696E626F77204F766572204B6175616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644008" y="1491630"/>
            <a:ext cx="4248472" cy="317486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  <a:softEdge rad="127000"/>
          </a:effectLst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67494"/>
            <a:ext cx="8640960" cy="504056"/>
          </a:xfrm>
          <a:prstGeom prst="flowChartAlternateProcess">
            <a:avLst/>
          </a:prstGeom>
          <a:ln w="76200"/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>
            <a:normAutofit fontScale="9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sz="2800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СЮЖЕТНО – ПРОГРАММНЫЕ ПРОИЗВЕДЕНИЯ </a:t>
            </a:r>
            <a:endParaRPr lang="ru-RU" sz="2800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457200" y="987425"/>
          <a:ext cx="8229600" cy="3606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19672" y="267493"/>
            <a:ext cx="5904656" cy="576065"/>
          </a:xfrm>
          <a:prstGeom prst="flowChartAlternateProcess">
            <a:avLst/>
          </a:prstGeom>
          <a:ln w="76200"/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90000"/>
            <a:scene3d>
              <a:camera prst="orthographicFront"/>
              <a:lightRig rig="flat" dir="tl">
                <a:rot lat="0" lon="0" rev="6600000"/>
              </a:lightRig>
            </a:scene3d>
            <a:sp3d extrusionH="25400" contourW="8890">
              <a:bevelT w="38100" h="31750"/>
              <a:contourClr>
                <a:schemeClr val="accent2">
                  <a:shade val="75000"/>
                </a:schemeClr>
              </a:contourClr>
            </a:sp3d>
          </a:bodyPr>
          <a:lstStyle/>
          <a:p>
            <a:r>
              <a:rPr lang="ru-RU" b="1" dirty="0" smtClean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</a:rPr>
              <a:t>ТИПЫ ПРОГРАММ</a:t>
            </a:r>
            <a:endParaRPr lang="ru-RU" b="1" dirty="0">
              <a:ln w="11430"/>
              <a:gradFill>
                <a:gsLst>
                  <a:gs pos="0">
                    <a:schemeClr val="accent2">
                      <a:tint val="70000"/>
                      <a:satMod val="245000"/>
                    </a:schemeClr>
                  </a:gs>
                  <a:gs pos="75000">
                    <a:schemeClr val="accent2">
                      <a:tint val="90000"/>
                      <a:shade val="60000"/>
                      <a:satMod val="240000"/>
                    </a:schemeClr>
                  </a:gs>
                  <a:gs pos="100000">
                    <a:schemeClr val="accent2">
                      <a:tint val="100000"/>
                      <a:shade val="50000"/>
                      <a:satMod val="240000"/>
                    </a:schemeClr>
                  </a:gs>
                </a:gsLst>
                <a:lin ang="5400000"/>
              </a:gradFill>
              <a:effectLst>
                <a:outerShdw blurRad="50800" dist="39000" dir="5460000" algn="tl">
                  <a:srgbClr val="000000">
                    <a:alpha val="38000"/>
                  </a:srgbClr>
                </a:outerShdw>
              </a:effectLst>
            </a:endParaRPr>
          </a:p>
        </p:txBody>
      </p:sp>
      <p:graphicFrame>
        <p:nvGraphicFramePr>
          <p:cNvPr id="4" name="Содержимое 3"/>
          <p:cNvGraphicFramePr>
            <a:graphicFrameLocks noGrp="1"/>
          </p:cNvGraphicFramePr>
          <p:nvPr>
            <p:ph idx="1"/>
          </p:nvPr>
        </p:nvGraphicFramePr>
        <p:xfrm>
          <a:off x="755576" y="987574"/>
          <a:ext cx="7632848" cy="388843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316</TotalTime>
  <Words>298</Words>
  <Application>Microsoft Office PowerPoint</Application>
  <PresentationFormat>Экран (16:9)</PresentationFormat>
  <Paragraphs>54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12</vt:i4>
      </vt:variant>
    </vt:vector>
  </HeadingPairs>
  <TitlesOfParts>
    <vt:vector size="13" baseType="lpstr">
      <vt:lpstr>Тема Office</vt:lpstr>
      <vt:lpstr>  ПРОГРАММНАЯ МУЗЫКА </vt:lpstr>
      <vt:lpstr>КАКИМ БЫВАЕТ МУЗЫКАЛЬНОЕ СОДЕРЖАНИЕ </vt:lpstr>
      <vt:lpstr>КАКИМ БЫВАЕТ МУЗЫКАЛЬНОЕ СОДЕРЖАНИЕ </vt:lpstr>
      <vt:lpstr>ПРОГРАММНАЯ МУЗЫКА -  </vt:lpstr>
      <vt:lpstr>ПРОГРАММНОЕ ПРОИЗВЕДЕНИЕ -  </vt:lpstr>
      <vt:lpstr> ПРОГРАММОЙ  МОЖЕТ СЛУЖИТЬ </vt:lpstr>
      <vt:lpstr> ПРОСТЕЙШИЙ ВИД ПРОГРАММНОЙ МУЗЫКИ –  КАРТИННАЯ ПРОГРАММНОСТЬ  </vt:lpstr>
      <vt:lpstr>СЮЖЕТНО – ПРОГРАММНЫЕ ПРОИЗВЕДЕНИЯ </vt:lpstr>
      <vt:lpstr>ТИПЫ ПРОГРАММ</vt:lpstr>
      <vt:lpstr>Выбери признаки программной музыки</vt:lpstr>
      <vt:lpstr>ВЫБЕРИ ПРОГРАММНЫЕ ПРОИЗВЕДЕНИЯ</vt:lpstr>
      <vt:lpstr>ИСТОЧНИКИ ИНФОРМАЦИИ 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Admin</dc:creator>
  <cp:lastModifiedBy>User</cp:lastModifiedBy>
  <cp:revision>42</cp:revision>
  <dcterms:created xsi:type="dcterms:W3CDTF">2017-08-07T11:03:12Z</dcterms:created>
  <dcterms:modified xsi:type="dcterms:W3CDTF">2020-04-11T09:14:11Z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1037766</vt:lpwstr>
  </property>
  <property fmtid="{D5CDD505-2E9C-101B-9397-08002B2CF9AE}" pid="3" name="NXPowerLiteSettings">
    <vt:lpwstr>F6000400038000</vt:lpwstr>
  </property>
  <property fmtid="{D5CDD505-2E9C-101B-9397-08002B2CF9AE}" pid="4" name="NXPowerLiteVersion">
    <vt:lpwstr>D4.3.1</vt:lpwstr>
  </property>
</Properties>
</file>